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Group 2"/>
          <p:cNvGrpSpPr>
            <a:grpSpLocks/>
          </p:cNvGrpSpPr>
          <p:nvPr/>
        </p:nvGrpSpPr>
        <p:grpSpPr bwMode="auto">
          <a:xfrm>
            <a:off x="0" y="0"/>
            <a:ext cx="9159875" cy="6858000"/>
            <a:chOff x="0" y="0"/>
            <a:chExt cx="5770" cy="4320"/>
          </a:xfrm>
        </p:grpSpPr>
        <p:sp>
          <p:nvSpPr>
            <p:cNvPr id="5123" name="Rectangle 3"/>
            <p:cNvSpPr>
              <a:spLocks noChangeArrowheads="1"/>
            </p:cNvSpPr>
            <p:nvPr userDrawn="1"/>
          </p:nvSpPr>
          <p:spPr bwMode="hidden">
            <a:xfrm>
              <a:off x="5232" y="1"/>
              <a:ext cx="528" cy="4319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tint val="94118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5124" name="Rectangle 4"/>
            <p:cNvSpPr>
              <a:spLocks noChangeArrowheads="1"/>
            </p:cNvSpPr>
            <p:nvPr userDrawn="1"/>
          </p:nvSpPr>
          <p:spPr bwMode="hidden">
            <a:xfrm>
              <a:off x="1056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5125" name="Rectangle 5"/>
            <p:cNvSpPr>
              <a:spLocks noChangeArrowheads="1"/>
            </p:cNvSpPr>
            <p:nvPr userDrawn="1"/>
          </p:nvSpPr>
          <p:spPr bwMode="hidden">
            <a:xfrm>
              <a:off x="1728" y="0"/>
              <a:ext cx="43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5126" name="Rectangle 6"/>
            <p:cNvSpPr>
              <a:spLocks noChangeArrowheads="1"/>
            </p:cNvSpPr>
            <p:nvPr userDrawn="1"/>
          </p:nvSpPr>
          <p:spPr bwMode="hidden">
            <a:xfrm>
              <a:off x="2256" y="0"/>
              <a:ext cx="240" cy="432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5127" name="Rectangle 7"/>
            <p:cNvSpPr>
              <a:spLocks noChangeArrowheads="1"/>
            </p:cNvSpPr>
            <p:nvPr userDrawn="1"/>
          </p:nvSpPr>
          <p:spPr bwMode="hidden">
            <a:xfrm>
              <a:off x="1344" y="0"/>
              <a:ext cx="38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5128" name="Rectangle 8"/>
            <p:cNvSpPr>
              <a:spLocks noChangeArrowheads="1"/>
            </p:cNvSpPr>
            <p:nvPr userDrawn="1"/>
          </p:nvSpPr>
          <p:spPr bwMode="hidden">
            <a:xfrm>
              <a:off x="480" y="0"/>
              <a:ext cx="576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5129" name="Rectangle 9"/>
            <p:cNvSpPr>
              <a:spLocks noChangeArrowheads="1"/>
            </p:cNvSpPr>
            <p:nvPr userDrawn="1"/>
          </p:nvSpPr>
          <p:spPr bwMode="hidden">
            <a:xfrm>
              <a:off x="288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8470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5130" name="Rectangle 10"/>
            <p:cNvSpPr>
              <a:spLocks noChangeArrowheads="1"/>
            </p:cNvSpPr>
            <p:nvPr userDrawn="1"/>
          </p:nvSpPr>
          <p:spPr bwMode="hidden">
            <a:xfrm>
              <a:off x="0" y="0"/>
              <a:ext cx="288" cy="4320"/>
            </a:xfrm>
            <a:prstGeom prst="rect">
              <a:avLst/>
            </a:pr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5131" name="Rectangle 11"/>
            <p:cNvSpPr>
              <a:spLocks noChangeArrowheads="1"/>
            </p:cNvSpPr>
            <p:nvPr userDrawn="1"/>
          </p:nvSpPr>
          <p:spPr bwMode="hidden">
            <a:xfrm>
              <a:off x="2160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5132" name="Rectangle 12"/>
            <p:cNvSpPr>
              <a:spLocks noChangeArrowheads="1"/>
            </p:cNvSpPr>
            <p:nvPr userDrawn="1"/>
          </p:nvSpPr>
          <p:spPr bwMode="hidden">
            <a:xfrm>
              <a:off x="2784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5133" name="Rectangle 13"/>
            <p:cNvSpPr>
              <a:spLocks noChangeArrowheads="1"/>
            </p:cNvSpPr>
            <p:nvPr userDrawn="1"/>
          </p:nvSpPr>
          <p:spPr bwMode="hidden">
            <a:xfrm>
              <a:off x="1248" y="0"/>
              <a:ext cx="144" cy="432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5134" name="Rectangle 14"/>
            <p:cNvSpPr>
              <a:spLocks noChangeArrowheads="1"/>
            </p:cNvSpPr>
            <p:nvPr userDrawn="1"/>
          </p:nvSpPr>
          <p:spPr bwMode="hidden">
            <a:xfrm>
              <a:off x="3300" y="0"/>
              <a:ext cx="252" cy="432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5135" name="Rectangle 15"/>
            <p:cNvSpPr>
              <a:spLocks noChangeArrowheads="1"/>
            </p:cNvSpPr>
            <p:nvPr userDrawn="1"/>
          </p:nvSpPr>
          <p:spPr bwMode="hidden">
            <a:xfrm>
              <a:off x="4656" y="0"/>
              <a:ext cx="14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5136" name="Rectangle 16"/>
            <p:cNvSpPr>
              <a:spLocks noChangeArrowheads="1"/>
            </p:cNvSpPr>
            <p:nvPr userDrawn="1"/>
          </p:nvSpPr>
          <p:spPr bwMode="hidden">
            <a:xfrm>
              <a:off x="4608" y="0"/>
              <a:ext cx="67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5137" name="Rectangle 17"/>
            <p:cNvSpPr>
              <a:spLocks noChangeArrowheads="1"/>
            </p:cNvSpPr>
            <p:nvPr userDrawn="1"/>
          </p:nvSpPr>
          <p:spPr bwMode="hidden">
            <a:xfrm>
              <a:off x="3504" y="0"/>
              <a:ext cx="62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5138" name="Rectangle 18"/>
            <p:cNvSpPr>
              <a:spLocks noChangeArrowheads="1"/>
            </p:cNvSpPr>
            <p:nvPr userDrawn="1"/>
          </p:nvSpPr>
          <p:spPr bwMode="hidden">
            <a:xfrm>
              <a:off x="3840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5139" name="Rectangle 19"/>
            <p:cNvSpPr>
              <a:spLocks noChangeArrowheads="1"/>
            </p:cNvSpPr>
            <p:nvPr userDrawn="1"/>
          </p:nvSpPr>
          <p:spPr bwMode="hidden">
            <a:xfrm>
              <a:off x="4368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5140" name="Rectangle 20"/>
            <p:cNvSpPr>
              <a:spLocks noChangeArrowheads="1"/>
            </p:cNvSpPr>
            <p:nvPr userDrawn="1"/>
          </p:nvSpPr>
          <p:spPr bwMode="hidden">
            <a:xfrm>
              <a:off x="2680" y="0"/>
              <a:ext cx="15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5141" name="Rectangle 21"/>
            <p:cNvSpPr>
              <a:spLocks noChangeArrowheads="1"/>
            </p:cNvSpPr>
            <p:nvPr userDrawn="1"/>
          </p:nvSpPr>
          <p:spPr bwMode="hidden">
            <a:xfrm>
              <a:off x="2366" y="0"/>
              <a:ext cx="336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5142" name="Freeform 22"/>
            <p:cNvSpPr>
              <a:spLocks/>
            </p:cNvSpPr>
            <p:nvPr userDrawn="1"/>
          </p:nvSpPr>
          <p:spPr bwMode="hidden">
            <a:xfrm>
              <a:off x="1" y="3875"/>
              <a:ext cx="5760" cy="445"/>
            </a:xfrm>
            <a:custGeom>
              <a:avLst/>
              <a:gdLst/>
              <a:ahLst/>
              <a:cxnLst>
                <a:cxn ang="0">
                  <a:pos x="5700" y="86"/>
                </a:cxn>
                <a:cxn ang="0">
                  <a:pos x="5508" y="86"/>
                </a:cxn>
                <a:cxn ang="0">
                  <a:pos x="5454" y="76"/>
                </a:cxn>
                <a:cxn ang="0">
                  <a:pos x="5448" y="65"/>
                </a:cxn>
                <a:cxn ang="0">
                  <a:pos x="5442" y="44"/>
                </a:cxn>
                <a:cxn ang="0">
                  <a:pos x="5414" y="18"/>
                </a:cxn>
                <a:cxn ang="0">
                  <a:pos x="5332" y="7"/>
                </a:cxn>
                <a:cxn ang="0">
                  <a:pos x="5051" y="22"/>
                </a:cxn>
                <a:cxn ang="0">
                  <a:pos x="4986" y="55"/>
                </a:cxn>
                <a:cxn ang="0">
                  <a:pos x="4854" y="102"/>
                </a:cxn>
                <a:cxn ang="0">
                  <a:pos x="4740" y="112"/>
                </a:cxn>
                <a:cxn ang="0">
                  <a:pos x="4662" y="91"/>
                </a:cxn>
                <a:cxn ang="0">
                  <a:pos x="4598" y="25"/>
                </a:cxn>
                <a:cxn ang="0">
                  <a:pos x="4514" y="9"/>
                </a:cxn>
                <a:cxn ang="0">
                  <a:pos x="4410" y="39"/>
                </a:cxn>
                <a:cxn ang="0">
                  <a:pos x="4236" y="81"/>
                </a:cxn>
                <a:cxn ang="0">
                  <a:pos x="4020" y="102"/>
                </a:cxn>
                <a:cxn ang="0">
                  <a:pos x="3810" y="102"/>
                </a:cxn>
                <a:cxn ang="0">
                  <a:pos x="3654" y="76"/>
                </a:cxn>
                <a:cxn ang="0">
                  <a:pos x="3594" y="50"/>
                </a:cxn>
                <a:cxn ang="0">
                  <a:pos x="3528" y="44"/>
                </a:cxn>
                <a:cxn ang="0">
                  <a:pos x="3480" y="55"/>
                </a:cxn>
                <a:cxn ang="0">
                  <a:pos x="3420" y="76"/>
                </a:cxn>
                <a:cxn ang="0">
                  <a:pos x="3048" y="112"/>
                </a:cxn>
                <a:cxn ang="0">
                  <a:pos x="2844" y="128"/>
                </a:cxn>
                <a:cxn ang="0">
                  <a:pos x="2742" y="117"/>
                </a:cxn>
                <a:cxn ang="0">
                  <a:pos x="2710" y="56"/>
                </a:cxn>
                <a:cxn ang="0">
                  <a:pos x="2658" y="50"/>
                </a:cxn>
                <a:cxn ang="0">
                  <a:pos x="2558" y="95"/>
                </a:cxn>
                <a:cxn ang="0">
                  <a:pos x="2444" y="109"/>
                </a:cxn>
                <a:cxn ang="0">
                  <a:pos x="2322" y="91"/>
                </a:cxn>
                <a:cxn ang="0">
                  <a:pos x="2274" y="70"/>
                </a:cxn>
                <a:cxn ang="0">
                  <a:pos x="2185" y="3"/>
                </a:cxn>
                <a:cxn ang="0">
                  <a:pos x="2048" y="64"/>
                </a:cxn>
                <a:cxn ang="0">
                  <a:pos x="1794" y="102"/>
                </a:cxn>
                <a:cxn ang="0">
                  <a:pos x="1560" y="91"/>
                </a:cxn>
                <a:cxn ang="0">
                  <a:pos x="1482" y="76"/>
                </a:cxn>
                <a:cxn ang="0">
                  <a:pos x="1428" y="50"/>
                </a:cxn>
                <a:cxn ang="0">
                  <a:pos x="1374" y="44"/>
                </a:cxn>
                <a:cxn ang="0">
                  <a:pos x="1308" y="55"/>
                </a:cxn>
                <a:cxn ang="0">
                  <a:pos x="1140" y="107"/>
                </a:cxn>
                <a:cxn ang="0">
                  <a:pos x="948" y="143"/>
                </a:cxn>
                <a:cxn ang="0">
                  <a:pos x="708" y="138"/>
                </a:cxn>
                <a:cxn ang="0">
                  <a:pos x="534" y="96"/>
                </a:cxn>
                <a:cxn ang="0">
                  <a:pos x="444" y="55"/>
                </a:cxn>
                <a:cxn ang="0">
                  <a:pos x="396" y="34"/>
                </a:cxn>
                <a:cxn ang="0">
                  <a:pos x="378" y="39"/>
                </a:cxn>
                <a:cxn ang="0">
                  <a:pos x="342" y="70"/>
                </a:cxn>
                <a:cxn ang="0">
                  <a:pos x="288" y="96"/>
                </a:cxn>
                <a:cxn ang="0">
                  <a:pos x="192" y="112"/>
                </a:cxn>
                <a:cxn ang="0">
                  <a:pos x="90" y="112"/>
                </a:cxn>
                <a:cxn ang="0">
                  <a:pos x="0" y="96"/>
                </a:cxn>
                <a:cxn ang="0">
                  <a:pos x="5760" y="445"/>
                </a:cxn>
              </a:cxnLst>
              <a:rect l="0" t="0" r="r" b="b"/>
              <a:pathLst>
                <a:path w="5760" h="445">
                  <a:moveTo>
                    <a:pt x="5760" y="445"/>
                  </a:moveTo>
                  <a:lnTo>
                    <a:pt x="5760" y="76"/>
                  </a:lnTo>
                  <a:lnTo>
                    <a:pt x="5730" y="81"/>
                  </a:lnTo>
                  <a:lnTo>
                    <a:pt x="5700" y="86"/>
                  </a:lnTo>
                  <a:lnTo>
                    <a:pt x="5646" y="91"/>
                  </a:lnTo>
                  <a:lnTo>
                    <a:pt x="5592" y="91"/>
                  </a:lnTo>
                  <a:lnTo>
                    <a:pt x="5544" y="91"/>
                  </a:lnTo>
                  <a:lnTo>
                    <a:pt x="5508" y="86"/>
                  </a:lnTo>
                  <a:lnTo>
                    <a:pt x="5490" y="86"/>
                  </a:lnTo>
                  <a:lnTo>
                    <a:pt x="5478" y="81"/>
                  </a:lnTo>
                  <a:lnTo>
                    <a:pt x="5466" y="76"/>
                  </a:lnTo>
                  <a:lnTo>
                    <a:pt x="5454" y="76"/>
                  </a:lnTo>
                  <a:lnTo>
                    <a:pt x="5454" y="70"/>
                  </a:lnTo>
                  <a:lnTo>
                    <a:pt x="5454" y="70"/>
                  </a:lnTo>
                  <a:lnTo>
                    <a:pt x="5448" y="70"/>
                  </a:lnTo>
                  <a:lnTo>
                    <a:pt x="5448" y="65"/>
                  </a:lnTo>
                  <a:lnTo>
                    <a:pt x="5448" y="60"/>
                  </a:lnTo>
                  <a:lnTo>
                    <a:pt x="5448" y="55"/>
                  </a:lnTo>
                  <a:lnTo>
                    <a:pt x="5442" y="50"/>
                  </a:lnTo>
                  <a:lnTo>
                    <a:pt x="5442" y="44"/>
                  </a:lnTo>
                  <a:lnTo>
                    <a:pt x="5436" y="39"/>
                  </a:lnTo>
                  <a:lnTo>
                    <a:pt x="5424" y="34"/>
                  </a:lnTo>
                  <a:lnTo>
                    <a:pt x="5418" y="29"/>
                  </a:lnTo>
                  <a:lnTo>
                    <a:pt x="5414" y="18"/>
                  </a:lnTo>
                  <a:lnTo>
                    <a:pt x="5401" y="16"/>
                  </a:lnTo>
                  <a:lnTo>
                    <a:pt x="5386" y="10"/>
                  </a:lnTo>
                  <a:lnTo>
                    <a:pt x="5368" y="7"/>
                  </a:lnTo>
                  <a:lnTo>
                    <a:pt x="5332" y="7"/>
                  </a:lnTo>
                  <a:lnTo>
                    <a:pt x="5246" y="10"/>
                  </a:lnTo>
                  <a:lnTo>
                    <a:pt x="5144" y="7"/>
                  </a:lnTo>
                  <a:lnTo>
                    <a:pt x="5090" y="16"/>
                  </a:lnTo>
                  <a:lnTo>
                    <a:pt x="5051" y="22"/>
                  </a:lnTo>
                  <a:lnTo>
                    <a:pt x="5036" y="30"/>
                  </a:lnTo>
                  <a:lnTo>
                    <a:pt x="5022" y="39"/>
                  </a:lnTo>
                  <a:lnTo>
                    <a:pt x="5010" y="44"/>
                  </a:lnTo>
                  <a:lnTo>
                    <a:pt x="4986" y="55"/>
                  </a:lnTo>
                  <a:lnTo>
                    <a:pt x="4950" y="70"/>
                  </a:lnTo>
                  <a:lnTo>
                    <a:pt x="4920" y="86"/>
                  </a:lnTo>
                  <a:lnTo>
                    <a:pt x="4884" y="96"/>
                  </a:lnTo>
                  <a:lnTo>
                    <a:pt x="4854" y="102"/>
                  </a:lnTo>
                  <a:lnTo>
                    <a:pt x="4824" y="107"/>
                  </a:lnTo>
                  <a:lnTo>
                    <a:pt x="4794" y="112"/>
                  </a:lnTo>
                  <a:lnTo>
                    <a:pt x="4764" y="112"/>
                  </a:lnTo>
                  <a:lnTo>
                    <a:pt x="4740" y="112"/>
                  </a:lnTo>
                  <a:lnTo>
                    <a:pt x="4716" y="107"/>
                  </a:lnTo>
                  <a:lnTo>
                    <a:pt x="4698" y="102"/>
                  </a:lnTo>
                  <a:lnTo>
                    <a:pt x="4674" y="96"/>
                  </a:lnTo>
                  <a:lnTo>
                    <a:pt x="4662" y="91"/>
                  </a:lnTo>
                  <a:lnTo>
                    <a:pt x="4644" y="86"/>
                  </a:lnTo>
                  <a:lnTo>
                    <a:pt x="4631" y="66"/>
                  </a:lnTo>
                  <a:lnTo>
                    <a:pt x="4617" y="42"/>
                  </a:lnTo>
                  <a:lnTo>
                    <a:pt x="4598" y="25"/>
                  </a:lnTo>
                  <a:lnTo>
                    <a:pt x="4584" y="13"/>
                  </a:lnTo>
                  <a:lnTo>
                    <a:pt x="4565" y="4"/>
                  </a:lnTo>
                  <a:lnTo>
                    <a:pt x="4535" y="3"/>
                  </a:lnTo>
                  <a:lnTo>
                    <a:pt x="4514" y="9"/>
                  </a:lnTo>
                  <a:lnTo>
                    <a:pt x="4494" y="18"/>
                  </a:lnTo>
                  <a:lnTo>
                    <a:pt x="4471" y="23"/>
                  </a:lnTo>
                  <a:lnTo>
                    <a:pt x="4440" y="29"/>
                  </a:lnTo>
                  <a:lnTo>
                    <a:pt x="4410" y="39"/>
                  </a:lnTo>
                  <a:lnTo>
                    <a:pt x="4374" y="50"/>
                  </a:lnTo>
                  <a:lnTo>
                    <a:pt x="4332" y="60"/>
                  </a:lnTo>
                  <a:lnTo>
                    <a:pt x="4284" y="76"/>
                  </a:lnTo>
                  <a:lnTo>
                    <a:pt x="4236" y="81"/>
                  </a:lnTo>
                  <a:lnTo>
                    <a:pt x="4183" y="91"/>
                  </a:lnTo>
                  <a:lnTo>
                    <a:pt x="4128" y="96"/>
                  </a:lnTo>
                  <a:lnTo>
                    <a:pt x="4074" y="102"/>
                  </a:lnTo>
                  <a:lnTo>
                    <a:pt x="4020" y="102"/>
                  </a:lnTo>
                  <a:lnTo>
                    <a:pt x="3966" y="102"/>
                  </a:lnTo>
                  <a:lnTo>
                    <a:pt x="3912" y="102"/>
                  </a:lnTo>
                  <a:lnTo>
                    <a:pt x="3858" y="102"/>
                  </a:lnTo>
                  <a:lnTo>
                    <a:pt x="3810" y="102"/>
                  </a:lnTo>
                  <a:lnTo>
                    <a:pt x="3762" y="96"/>
                  </a:lnTo>
                  <a:lnTo>
                    <a:pt x="3726" y="91"/>
                  </a:lnTo>
                  <a:lnTo>
                    <a:pt x="3684" y="81"/>
                  </a:lnTo>
                  <a:lnTo>
                    <a:pt x="3654" y="76"/>
                  </a:lnTo>
                  <a:lnTo>
                    <a:pt x="3642" y="70"/>
                  </a:lnTo>
                  <a:lnTo>
                    <a:pt x="3630" y="65"/>
                  </a:lnTo>
                  <a:lnTo>
                    <a:pt x="3612" y="60"/>
                  </a:lnTo>
                  <a:lnTo>
                    <a:pt x="3594" y="50"/>
                  </a:lnTo>
                  <a:lnTo>
                    <a:pt x="3576" y="50"/>
                  </a:lnTo>
                  <a:lnTo>
                    <a:pt x="3558" y="44"/>
                  </a:lnTo>
                  <a:lnTo>
                    <a:pt x="3540" y="44"/>
                  </a:lnTo>
                  <a:lnTo>
                    <a:pt x="3528" y="44"/>
                  </a:lnTo>
                  <a:lnTo>
                    <a:pt x="3516" y="50"/>
                  </a:lnTo>
                  <a:lnTo>
                    <a:pt x="3504" y="50"/>
                  </a:lnTo>
                  <a:lnTo>
                    <a:pt x="3492" y="55"/>
                  </a:lnTo>
                  <a:lnTo>
                    <a:pt x="3480" y="55"/>
                  </a:lnTo>
                  <a:lnTo>
                    <a:pt x="3468" y="65"/>
                  </a:lnTo>
                  <a:lnTo>
                    <a:pt x="3456" y="70"/>
                  </a:lnTo>
                  <a:lnTo>
                    <a:pt x="3450" y="70"/>
                  </a:lnTo>
                  <a:lnTo>
                    <a:pt x="3420" y="76"/>
                  </a:lnTo>
                  <a:lnTo>
                    <a:pt x="3330" y="81"/>
                  </a:lnTo>
                  <a:lnTo>
                    <a:pt x="3204" y="91"/>
                  </a:lnTo>
                  <a:lnTo>
                    <a:pt x="3126" y="102"/>
                  </a:lnTo>
                  <a:lnTo>
                    <a:pt x="3048" y="112"/>
                  </a:lnTo>
                  <a:lnTo>
                    <a:pt x="2970" y="123"/>
                  </a:lnTo>
                  <a:lnTo>
                    <a:pt x="2904" y="128"/>
                  </a:lnTo>
                  <a:lnTo>
                    <a:pt x="2868" y="128"/>
                  </a:lnTo>
                  <a:lnTo>
                    <a:pt x="2844" y="128"/>
                  </a:lnTo>
                  <a:lnTo>
                    <a:pt x="2814" y="128"/>
                  </a:lnTo>
                  <a:lnTo>
                    <a:pt x="2790" y="128"/>
                  </a:lnTo>
                  <a:lnTo>
                    <a:pt x="2766" y="123"/>
                  </a:lnTo>
                  <a:lnTo>
                    <a:pt x="2742" y="117"/>
                  </a:lnTo>
                  <a:lnTo>
                    <a:pt x="2724" y="112"/>
                  </a:lnTo>
                  <a:lnTo>
                    <a:pt x="2706" y="107"/>
                  </a:lnTo>
                  <a:lnTo>
                    <a:pt x="2704" y="83"/>
                  </a:lnTo>
                  <a:lnTo>
                    <a:pt x="2710" y="56"/>
                  </a:lnTo>
                  <a:lnTo>
                    <a:pt x="2710" y="36"/>
                  </a:lnTo>
                  <a:lnTo>
                    <a:pt x="2696" y="25"/>
                  </a:lnTo>
                  <a:lnTo>
                    <a:pt x="2672" y="36"/>
                  </a:lnTo>
                  <a:lnTo>
                    <a:pt x="2658" y="50"/>
                  </a:lnTo>
                  <a:lnTo>
                    <a:pt x="2638" y="60"/>
                  </a:lnTo>
                  <a:lnTo>
                    <a:pt x="2614" y="76"/>
                  </a:lnTo>
                  <a:lnTo>
                    <a:pt x="2590" y="84"/>
                  </a:lnTo>
                  <a:lnTo>
                    <a:pt x="2558" y="95"/>
                  </a:lnTo>
                  <a:lnTo>
                    <a:pt x="2536" y="98"/>
                  </a:lnTo>
                  <a:lnTo>
                    <a:pt x="2508" y="102"/>
                  </a:lnTo>
                  <a:lnTo>
                    <a:pt x="2478" y="105"/>
                  </a:lnTo>
                  <a:lnTo>
                    <a:pt x="2444" y="109"/>
                  </a:lnTo>
                  <a:lnTo>
                    <a:pt x="2410" y="110"/>
                  </a:lnTo>
                  <a:lnTo>
                    <a:pt x="2374" y="107"/>
                  </a:lnTo>
                  <a:lnTo>
                    <a:pt x="2348" y="103"/>
                  </a:lnTo>
                  <a:lnTo>
                    <a:pt x="2322" y="91"/>
                  </a:lnTo>
                  <a:lnTo>
                    <a:pt x="2304" y="86"/>
                  </a:lnTo>
                  <a:lnTo>
                    <a:pt x="2292" y="81"/>
                  </a:lnTo>
                  <a:lnTo>
                    <a:pt x="2286" y="76"/>
                  </a:lnTo>
                  <a:lnTo>
                    <a:pt x="2274" y="70"/>
                  </a:lnTo>
                  <a:lnTo>
                    <a:pt x="2268" y="65"/>
                  </a:lnTo>
                  <a:lnTo>
                    <a:pt x="2246" y="18"/>
                  </a:lnTo>
                  <a:lnTo>
                    <a:pt x="2224" y="0"/>
                  </a:lnTo>
                  <a:lnTo>
                    <a:pt x="2185" y="3"/>
                  </a:lnTo>
                  <a:lnTo>
                    <a:pt x="2156" y="16"/>
                  </a:lnTo>
                  <a:lnTo>
                    <a:pt x="2126" y="22"/>
                  </a:lnTo>
                  <a:lnTo>
                    <a:pt x="2081" y="49"/>
                  </a:lnTo>
                  <a:lnTo>
                    <a:pt x="2048" y="64"/>
                  </a:lnTo>
                  <a:lnTo>
                    <a:pt x="2018" y="76"/>
                  </a:lnTo>
                  <a:lnTo>
                    <a:pt x="1986" y="96"/>
                  </a:lnTo>
                  <a:lnTo>
                    <a:pt x="1896" y="102"/>
                  </a:lnTo>
                  <a:lnTo>
                    <a:pt x="1794" y="102"/>
                  </a:lnTo>
                  <a:lnTo>
                    <a:pt x="1692" y="102"/>
                  </a:lnTo>
                  <a:lnTo>
                    <a:pt x="1644" y="102"/>
                  </a:lnTo>
                  <a:lnTo>
                    <a:pt x="1602" y="96"/>
                  </a:lnTo>
                  <a:lnTo>
                    <a:pt x="1560" y="91"/>
                  </a:lnTo>
                  <a:lnTo>
                    <a:pt x="1524" y="86"/>
                  </a:lnTo>
                  <a:lnTo>
                    <a:pt x="1506" y="86"/>
                  </a:lnTo>
                  <a:lnTo>
                    <a:pt x="1494" y="81"/>
                  </a:lnTo>
                  <a:lnTo>
                    <a:pt x="1482" y="76"/>
                  </a:lnTo>
                  <a:lnTo>
                    <a:pt x="1476" y="70"/>
                  </a:lnTo>
                  <a:lnTo>
                    <a:pt x="1458" y="65"/>
                  </a:lnTo>
                  <a:lnTo>
                    <a:pt x="1440" y="55"/>
                  </a:lnTo>
                  <a:lnTo>
                    <a:pt x="1428" y="50"/>
                  </a:lnTo>
                  <a:lnTo>
                    <a:pt x="1410" y="50"/>
                  </a:lnTo>
                  <a:lnTo>
                    <a:pt x="1398" y="44"/>
                  </a:lnTo>
                  <a:lnTo>
                    <a:pt x="1386" y="44"/>
                  </a:lnTo>
                  <a:lnTo>
                    <a:pt x="1374" y="44"/>
                  </a:lnTo>
                  <a:lnTo>
                    <a:pt x="1356" y="44"/>
                  </a:lnTo>
                  <a:lnTo>
                    <a:pt x="1344" y="44"/>
                  </a:lnTo>
                  <a:lnTo>
                    <a:pt x="1332" y="50"/>
                  </a:lnTo>
                  <a:lnTo>
                    <a:pt x="1308" y="55"/>
                  </a:lnTo>
                  <a:lnTo>
                    <a:pt x="1260" y="70"/>
                  </a:lnTo>
                  <a:lnTo>
                    <a:pt x="1218" y="86"/>
                  </a:lnTo>
                  <a:lnTo>
                    <a:pt x="1176" y="96"/>
                  </a:lnTo>
                  <a:lnTo>
                    <a:pt x="1140" y="107"/>
                  </a:lnTo>
                  <a:lnTo>
                    <a:pt x="1098" y="117"/>
                  </a:lnTo>
                  <a:lnTo>
                    <a:pt x="1062" y="128"/>
                  </a:lnTo>
                  <a:lnTo>
                    <a:pt x="1020" y="133"/>
                  </a:lnTo>
                  <a:lnTo>
                    <a:pt x="948" y="143"/>
                  </a:lnTo>
                  <a:lnTo>
                    <a:pt x="882" y="149"/>
                  </a:lnTo>
                  <a:lnTo>
                    <a:pt x="822" y="149"/>
                  </a:lnTo>
                  <a:lnTo>
                    <a:pt x="762" y="143"/>
                  </a:lnTo>
                  <a:lnTo>
                    <a:pt x="708" y="138"/>
                  </a:lnTo>
                  <a:lnTo>
                    <a:pt x="654" y="128"/>
                  </a:lnTo>
                  <a:lnTo>
                    <a:pt x="612" y="117"/>
                  </a:lnTo>
                  <a:lnTo>
                    <a:pt x="570" y="107"/>
                  </a:lnTo>
                  <a:lnTo>
                    <a:pt x="534" y="96"/>
                  </a:lnTo>
                  <a:lnTo>
                    <a:pt x="504" y="86"/>
                  </a:lnTo>
                  <a:lnTo>
                    <a:pt x="480" y="76"/>
                  </a:lnTo>
                  <a:lnTo>
                    <a:pt x="462" y="65"/>
                  </a:lnTo>
                  <a:lnTo>
                    <a:pt x="444" y="55"/>
                  </a:lnTo>
                  <a:lnTo>
                    <a:pt x="426" y="44"/>
                  </a:lnTo>
                  <a:lnTo>
                    <a:pt x="408" y="34"/>
                  </a:lnTo>
                  <a:lnTo>
                    <a:pt x="402" y="34"/>
                  </a:lnTo>
                  <a:lnTo>
                    <a:pt x="396" y="34"/>
                  </a:lnTo>
                  <a:lnTo>
                    <a:pt x="390" y="34"/>
                  </a:lnTo>
                  <a:lnTo>
                    <a:pt x="390" y="34"/>
                  </a:lnTo>
                  <a:lnTo>
                    <a:pt x="384" y="34"/>
                  </a:lnTo>
                  <a:lnTo>
                    <a:pt x="378" y="39"/>
                  </a:lnTo>
                  <a:lnTo>
                    <a:pt x="372" y="44"/>
                  </a:lnTo>
                  <a:lnTo>
                    <a:pt x="360" y="55"/>
                  </a:lnTo>
                  <a:lnTo>
                    <a:pt x="348" y="65"/>
                  </a:lnTo>
                  <a:lnTo>
                    <a:pt x="342" y="70"/>
                  </a:lnTo>
                  <a:lnTo>
                    <a:pt x="336" y="76"/>
                  </a:lnTo>
                  <a:lnTo>
                    <a:pt x="324" y="86"/>
                  </a:lnTo>
                  <a:lnTo>
                    <a:pt x="306" y="91"/>
                  </a:lnTo>
                  <a:lnTo>
                    <a:pt x="288" y="96"/>
                  </a:lnTo>
                  <a:lnTo>
                    <a:pt x="264" y="102"/>
                  </a:lnTo>
                  <a:lnTo>
                    <a:pt x="240" y="107"/>
                  </a:lnTo>
                  <a:lnTo>
                    <a:pt x="216" y="112"/>
                  </a:lnTo>
                  <a:lnTo>
                    <a:pt x="192" y="112"/>
                  </a:lnTo>
                  <a:lnTo>
                    <a:pt x="168" y="117"/>
                  </a:lnTo>
                  <a:lnTo>
                    <a:pt x="145" y="117"/>
                  </a:lnTo>
                  <a:lnTo>
                    <a:pt x="120" y="117"/>
                  </a:lnTo>
                  <a:lnTo>
                    <a:pt x="90" y="112"/>
                  </a:lnTo>
                  <a:lnTo>
                    <a:pt x="66" y="112"/>
                  </a:lnTo>
                  <a:lnTo>
                    <a:pt x="42" y="107"/>
                  </a:lnTo>
                  <a:lnTo>
                    <a:pt x="24" y="102"/>
                  </a:lnTo>
                  <a:lnTo>
                    <a:pt x="0" y="96"/>
                  </a:lnTo>
                  <a:lnTo>
                    <a:pt x="0" y="445"/>
                  </a:lnTo>
                  <a:lnTo>
                    <a:pt x="5760" y="445"/>
                  </a:lnTo>
                  <a:lnTo>
                    <a:pt x="5760" y="445"/>
                  </a:lnTo>
                  <a:lnTo>
                    <a:pt x="5760" y="445"/>
                  </a:lnTo>
                </a:path>
              </a:pathLst>
            </a:custGeom>
            <a:solidFill>
              <a:schemeClr val="accent2">
                <a:alpha val="50000"/>
              </a:schemeClr>
            </a:soli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5143" name="Freeform 23"/>
            <p:cNvSpPr>
              <a:spLocks/>
            </p:cNvSpPr>
            <p:nvPr userDrawn="1"/>
          </p:nvSpPr>
          <p:spPr bwMode="hidden">
            <a:xfrm>
              <a:off x="0" y="3867"/>
              <a:ext cx="5770" cy="174"/>
            </a:xfrm>
            <a:custGeom>
              <a:avLst/>
              <a:gdLst/>
              <a:ahLst/>
              <a:cxnLst>
                <a:cxn ang="0">
                  <a:pos x="4993" y="66"/>
                </a:cxn>
                <a:cxn ang="0">
                  <a:pos x="4771" y="132"/>
                </a:cxn>
                <a:cxn ang="0">
                  <a:pos x="4640" y="96"/>
                </a:cxn>
                <a:cxn ang="0">
                  <a:pos x="4598" y="36"/>
                </a:cxn>
                <a:cxn ang="0">
                  <a:pos x="4478" y="30"/>
                </a:cxn>
                <a:cxn ang="0">
                  <a:pos x="4186" y="108"/>
                </a:cxn>
                <a:cxn ang="0">
                  <a:pos x="3815" y="120"/>
                </a:cxn>
                <a:cxn ang="0">
                  <a:pos x="3617" y="72"/>
                </a:cxn>
                <a:cxn ang="0">
                  <a:pos x="3510" y="60"/>
                </a:cxn>
                <a:cxn ang="0">
                  <a:pos x="3336" y="96"/>
                </a:cxn>
                <a:cxn ang="0">
                  <a:pos x="2846" y="150"/>
                </a:cxn>
                <a:cxn ang="0">
                  <a:pos x="2703" y="96"/>
                </a:cxn>
                <a:cxn ang="0">
                  <a:pos x="2619" y="90"/>
                </a:cxn>
                <a:cxn ang="0">
                  <a:pos x="2416" y="132"/>
                </a:cxn>
                <a:cxn ang="0">
                  <a:pos x="2278" y="84"/>
                </a:cxn>
                <a:cxn ang="0">
                  <a:pos x="2151" y="36"/>
                </a:cxn>
                <a:cxn ang="0">
                  <a:pos x="1947" y="120"/>
                </a:cxn>
                <a:cxn ang="0">
                  <a:pos x="1525" y="102"/>
                </a:cxn>
                <a:cxn ang="0">
                  <a:pos x="1429" y="60"/>
                </a:cxn>
                <a:cxn ang="0">
                  <a:pos x="1333" y="60"/>
                </a:cxn>
                <a:cxn ang="0">
                  <a:pos x="1058" y="150"/>
                </a:cxn>
                <a:cxn ang="0">
                  <a:pos x="652" y="150"/>
                </a:cxn>
                <a:cxn ang="0">
                  <a:pos x="442" y="66"/>
                </a:cxn>
                <a:cxn ang="0">
                  <a:pos x="377" y="48"/>
                </a:cxn>
                <a:cxn ang="0">
                  <a:pos x="305" y="108"/>
                </a:cxn>
                <a:cxn ang="0">
                  <a:pos x="144" y="138"/>
                </a:cxn>
                <a:cxn ang="0">
                  <a:pos x="0" y="96"/>
                </a:cxn>
                <a:cxn ang="0">
                  <a:pos x="167" y="120"/>
                </a:cxn>
                <a:cxn ang="0">
                  <a:pos x="323" y="84"/>
                </a:cxn>
                <a:cxn ang="0">
                  <a:pos x="383" y="24"/>
                </a:cxn>
                <a:cxn ang="0">
                  <a:pos x="460" y="60"/>
                </a:cxn>
                <a:cxn ang="0">
                  <a:pos x="706" y="144"/>
                </a:cxn>
                <a:cxn ang="0">
                  <a:pos x="1100" y="120"/>
                </a:cxn>
                <a:cxn ang="0">
                  <a:pos x="1345" y="36"/>
                </a:cxn>
                <a:cxn ang="0">
                  <a:pos x="1441" y="48"/>
                </a:cxn>
                <a:cxn ang="0">
                  <a:pos x="1561" y="90"/>
                </a:cxn>
                <a:cxn ang="0">
                  <a:pos x="1971" y="96"/>
                </a:cxn>
                <a:cxn ang="0">
                  <a:pos x="2235" y="3"/>
                </a:cxn>
                <a:cxn ang="0">
                  <a:pos x="2350" y="102"/>
                </a:cxn>
                <a:cxn ang="0">
                  <a:pos x="2559" y="96"/>
                </a:cxn>
                <a:cxn ang="0">
                  <a:pos x="2715" y="24"/>
                </a:cxn>
                <a:cxn ang="0">
                  <a:pos x="2792" y="132"/>
                </a:cxn>
                <a:cxn ang="0">
                  <a:pos x="3127" y="102"/>
                </a:cxn>
                <a:cxn ang="0">
                  <a:pos x="3486" y="48"/>
                </a:cxn>
                <a:cxn ang="0">
                  <a:pos x="3582" y="42"/>
                </a:cxn>
                <a:cxn ang="0">
                  <a:pos x="3731" y="90"/>
                </a:cxn>
                <a:cxn ang="0">
                  <a:pos x="4078" y="102"/>
                </a:cxn>
                <a:cxn ang="0">
                  <a:pos x="4419" y="30"/>
                </a:cxn>
                <a:cxn ang="0">
                  <a:pos x="4574" y="6"/>
                </a:cxn>
                <a:cxn ang="0">
                  <a:pos x="4628" y="60"/>
                </a:cxn>
                <a:cxn ang="0">
                  <a:pos x="4724" y="108"/>
                </a:cxn>
                <a:cxn ang="0">
                  <a:pos x="4927" y="84"/>
                </a:cxn>
                <a:cxn ang="0">
                  <a:pos x="5118" y="14"/>
                </a:cxn>
                <a:cxn ang="0">
                  <a:pos x="5280" y="9"/>
                </a:cxn>
                <a:cxn ang="0">
                  <a:pos x="5453" y="36"/>
                </a:cxn>
                <a:cxn ang="0">
                  <a:pos x="5465" y="72"/>
                </a:cxn>
                <a:cxn ang="0">
                  <a:pos x="5656" y="90"/>
                </a:cxn>
                <a:cxn ang="0">
                  <a:pos x="5710" y="102"/>
                </a:cxn>
                <a:cxn ang="0">
                  <a:pos x="5477" y="90"/>
                </a:cxn>
                <a:cxn ang="0">
                  <a:pos x="5453" y="60"/>
                </a:cxn>
                <a:cxn ang="0">
                  <a:pos x="5393" y="30"/>
                </a:cxn>
                <a:cxn ang="0">
                  <a:pos x="5219" y="24"/>
                </a:cxn>
              </a:cxnLst>
              <a:rect l="0" t="0" r="r" b="b"/>
              <a:pathLst>
                <a:path w="5770" h="174">
                  <a:moveTo>
                    <a:pt x="5151" y="24"/>
                  </a:moveTo>
                  <a:lnTo>
                    <a:pt x="5127" y="26"/>
                  </a:lnTo>
                  <a:lnTo>
                    <a:pt x="5082" y="30"/>
                  </a:lnTo>
                  <a:lnTo>
                    <a:pt x="5049" y="38"/>
                  </a:lnTo>
                  <a:lnTo>
                    <a:pt x="5029" y="48"/>
                  </a:lnTo>
                  <a:lnTo>
                    <a:pt x="5017" y="54"/>
                  </a:lnTo>
                  <a:lnTo>
                    <a:pt x="4993" y="66"/>
                  </a:lnTo>
                  <a:lnTo>
                    <a:pt x="4957" y="84"/>
                  </a:lnTo>
                  <a:lnTo>
                    <a:pt x="4927" y="102"/>
                  </a:lnTo>
                  <a:lnTo>
                    <a:pt x="4891" y="114"/>
                  </a:lnTo>
                  <a:lnTo>
                    <a:pt x="4861" y="120"/>
                  </a:lnTo>
                  <a:lnTo>
                    <a:pt x="4831" y="126"/>
                  </a:lnTo>
                  <a:lnTo>
                    <a:pt x="4801" y="132"/>
                  </a:lnTo>
                  <a:lnTo>
                    <a:pt x="4771" y="132"/>
                  </a:lnTo>
                  <a:lnTo>
                    <a:pt x="4748" y="132"/>
                  </a:lnTo>
                  <a:lnTo>
                    <a:pt x="4724" y="126"/>
                  </a:lnTo>
                  <a:lnTo>
                    <a:pt x="4706" y="120"/>
                  </a:lnTo>
                  <a:lnTo>
                    <a:pt x="4682" y="114"/>
                  </a:lnTo>
                  <a:lnTo>
                    <a:pt x="4670" y="108"/>
                  </a:lnTo>
                  <a:lnTo>
                    <a:pt x="4652" y="102"/>
                  </a:lnTo>
                  <a:lnTo>
                    <a:pt x="4640" y="96"/>
                  </a:lnTo>
                  <a:lnTo>
                    <a:pt x="4634" y="84"/>
                  </a:lnTo>
                  <a:lnTo>
                    <a:pt x="4628" y="78"/>
                  </a:lnTo>
                  <a:lnTo>
                    <a:pt x="4622" y="66"/>
                  </a:lnTo>
                  <a:lnTo>
                    <a:pt x="4616" y="54"/>
                  </a:lnTo>
                  <a:lnTo>
                    <a:pt x="4610" y="48"/>
                  </a:lnTo>
                  <a:lnTo>
                    <a:pt x="4604" y="42"/>
                  </a:lnTo>
                  <a:lnTo>
                    <a:pt x="4598" y="36"/>
                  </a:lnTo>
                  <a:lnTo>
                    <a:pt x="4586" y="30"/>
                  </a:lnTo>
                  <a:lnTo>
                    <a:pt x="4574" y="24"/>
                  </a:lnTo>
                  <a:lnTo>
                    <a:pt x="4562" y="18"/>
                  </a:lnTo>
                  <a:lnTo>
                    <a:pt x="4544" y="18"/>
                  </a:lnTo>
                  <a:lnTo>
                    <a:pt x="4526" y="18"/>
                  </a:lnTo>
                  <a:lnTo>
                    <a:pt x="4502" y="24"/>
                  </a:lnTo>
                  <a:lnTo>
                    <a:pt x="4478" y="30"/>
                  </a:lnTo>
                  <a:lnTo>
                    <a:pt x="4449" y="36"/>
                  </a:lnTo>
                  <a:lnTo>
                    <a:pt x="4419" y="48"/>
                  </a:lnTo>
                  <a:lnTo>
                    <a:pt x="4383" y="60"/>
                  </a:lnTo>
                  <a:lnTo>
                    <a:pt x="4341" y="72"/>
                  </a:lnTo>
                  <a:lnTo>
                    <a:pt x="4287" y="90"/>
                  </a:lnTo>
                  <a:lnTo>
                    <a:pt x="4239" y="96"/>
                  </a:lnTo>
                  <a:lnTo>
                    <a:pt x="4186" y="108"/>
                  </a:lnTo>
                  <a:lnTo>
                    <a:pt x="4132" y="114"/>
                  </a:lnTo>
                  <a:lnTo>
                    <a:pt x="4078" y="120"/>
                  </a:lnTo>
                  <a:lnTo>
                    <a:pt x="4024" y="120"/>
                  </a:lnTo>
                  <a:lnTo>
                    <a:pt x="3970" y="120"/>
                  </a:lnTo>
                  <a:lnTo>
                    <a:pt x="3916" y="120"/>
                  </a:lnTo>
                  <a:lnTo>
                    <a:pt x="3863" y="120"/>
                  </a:lnTo>
                  <a:lnTo>
                    <a:pt x="3815" y="120"/>
                  </a:lnTo>
                  <a:lnTo>
                    <a:pt x="3767" y="114"/>
                  </a:lnTo>
                  <a:lnTo>
                    <a:pt x="3731" y="108"/>
                  </a:lnTo>
                  <a:lnTo>
                    <a:pt x="3689" y="96"/>
                  </a:lnTo>
                  <a:lnTo>
                    <a:pt x="3659" y="90"/>
                  </a:lnTo>
                  <a:lnTo>
                    <a:pt x="3647" y="84"/>
                  </a:lnTo>
                  <a:lnTo>
                    <a:pt x="3635" y="78"/>
                  </a:lnTo>
                  <a:lnTo>
                    <a:pt x="3617" y="72"/>
                  </a:lnTo>
                  <a:lnTo>
                    <a:pt x="3600" y="60"/>
                  </a:lnTo>
                  <a:lnTo>
                    <a:pt x="3582" y="60"/>
                  </a:lnTo>
                  <a:lnTo>
                    <a:pt x="3564" y="54"/>
                  </a:lnTo>
                  <a:lnTo>
                    <a:pt x="3546" y="54"/>
                  </a:lnTo>
                  <a:lnTo>
                    <a:pt x="3534" y="54"/>
                  </a:lnTo>
                  <a:lnTo>
                    <a:pt x="3522" y="60"/>
                  </a:lnTo>
                  <a:lnTo>
                    <a:pt x="3510" y="60"/>
                  </a:lnTo>
                  <a:lnTo>
                    <a:pt x="3498" y="66"/>
                  </a:lnTo>
                  <a:lnTo>
                    <a:pt x="3486" y="66"/>
                  </a:lnTo>
                  <a:lnTo>
                    <a:pt x="3474" y="78"/>
                  </a:lnTo>
                  <a:lnTo>
                    <a:pt x="3462" y="84"/>
                  </a:lnTo>
                  <a:lnTo>
                    <a:pt x="3456" y="84"/>
                  </a:lnTo>
                  <a:lnTo>
                    <a:pt x="3426" y="90"/>
                  </a:lnTo>
                  <a:lnTo>
                    <a:pt x="3336" y="96"/>
                  </a:lnTo>
                  <a:lnTo>
                    <a:pt x="3205" y="108"/>
                  </a:lnTo>
                  <a:lnTo>
                    <a:pt x="3127" y="120"/>
                  </a:lnTo>
                  <a:lnTo>
                    <a:pt x="3049" y="132"/>
                  </a:lnTo>
                  <a:lnTo>
                    <a:pt x="2972" y="144"/>
                  </a:lnTo>
                  <a:lnTo>
                    <a:pt x="2906" y="150"/>
                  </a:lnTo>
                  <a:lnTo>
                    <a:pt x="2870" y="150"/>
                  </a:lnTo>
                  <a:lnTo>
                    <a:pt x="2846" y="150"/>
                  </a:lnTo>
                  <a:lnTo>
                    <a:pt x="2816" y="150"/>
                  </a:lnTo>
                  <a:lnTo>
                    <a:pt x="2792" y="150"/>
                  </a:lnTo>
                  <a:lnTo>
                    <a:pt x="2768" y="144"/>
                  </a:lnTo>
                  <a:lnTo>
                    <a:pt x="2744" y="138"/>
                  </a:lnTo>
                  <a:lnTo>
                    <a:pt x="2727" y="132"/>
                  </a:lnTo>
                  <a:lnTo>
                    <a:pt x="2709" y="126"/>
                  </a:lnTo>
                  <a:lnTo>
                    <a:pt x="2703" y="96"/>
                  </a:lnTo>
                  <a:lnTo>
                    <a:pt x="2703" y="78"/>
                  </a:lnTo>
                  <a:lnTo>
                    <a:pt x="2709" y="42"/>
                  </a:lnTo>
                  <a:lnTo>
                    <a:pt x="2697" y="36"/>
                  </a:lnTo>
                  <a:lnTo>
                    <a:pt x="2673" y="42"/>
                  </a:lnTo>
                  <a:lnTo>
                    <a:pt x="2661" y="60"/>
                  </a:lnTo>
                  <a:lnTo>
                    <a:pt x="2643" y="72"/>
                  </a:lnTo>
                  <a:lnTo>
                    <a:pt x="2619" y="90"/>
                  </a:lnTo>
                  <a:lnTo>
                    <a:pt x="2595" y="102"/>
                  </a:lnTo>
                  <a:lnTo>
                    <a:pt x="2559" y="114"/>
                  </a:lnTo>
                  <a:lnTo>
                    <a:pt x="2541" y="114"/>
                  </a:lnTo>
                  <a:lnTo>
                    <a:pt x="2511" y="120"/>
                  </a:lnTo>
                  <a:lnTo>
                    <a:pt x="2481" y="126"/>
                  </a:lnTo>
                  <a:lnTo>
                    <a:pt x="2446" y="126"/>
                  </a:lnTo>
                  <a:lnTo>
                    <a:pt x="2416" y="132"/>
                  </a:lnTo>
                  <a:lnTo>
                    <a:pt x="2380" y="126"/>
                  </a:lnTo>
                  <a:lnTo>
                    <a:pt x="2350" y="120"/>
                  </a:lnTo>
                  <a:lnTo>
                    <a:pt x="2326" y="108"/>
                  </a:lnTo>
                  <a:lnTo>
                    <a:pt x="2308" y="102"/>
                  </a:lnTo>
                  <a:lnTo>
                    <a:pt x="2296" y="96"/>
                  </a:lnTo>
                  <a:lnTo>
                    <a:pt x="2290" y="90"/>
                  </a:lnTo>
                  <a:lnTo>
                    <a:pt x="2278" y="84"/>
                  </a:lnTo>
                  <a:lnTo>
                    <a:pt x="2272" y="78"/>
                  </a:lnTo>
                  <a:lnTo>
                    <a:pt x="2250" y="57"/>
                  </a:lnTo>
                  <a:lnTo>
                    <a:pt x="2243" y="35"/>
                  </a:lnTo>
                  <a:lnTo>
                    <a:pt x="2228" y="18"/>
                  </a:lnTo>
                  <a:lnTo>
                    <a:pt x="2208" y="18"/>
                  </a:lnTo>
                  <a:lnTo>
                    <a:pt x="2172" y="24"/>
                  </a:lnTo>
                  <a:lnTo>
                    <a:pt x="2151" y="36"/>
                  </a:lnTo>
                  <a:lnTo>
                    <a:pt x="2127" y="51"/>
                  </a:lnTo>
                  <a:lnTo>
                    <a:pt x="2097" y="60"/>
                  </a:lnTo>
                  <a:lnTo>
                    <a:pt x="2073" y="72"/>
                  </a:lnTo>
                  <a:lnTo>
                    <a:pt x="2046" y="87"/>
                  </a:lnTo>
                  <a:lnTo>
                    <a:pt x="2007" y="102"/>
                  </a:lnTo>
                  <a:lnTo>
                    <a:pt x="1977" y="114"/>
                  </a:lnTo>
                  <a:lnTo>
                    <a:pt x="1947" y="120"/>
                  </a:lnTo>
                  <a:lnTo>
                    <a:pt x="1895" y="120"/>
                  </a:lnTo>
                  <a:lnTo>
                    <a:pt x="1794" y="120"/>
                  </a:lnTo>
                  <a:lnTo>
                    <a:pt x="1692" y="120"/>
                  </a:lnTo>
                  <a:lnTo>
                    <a:pt x="1644" y="120"/>
                  </a:lnTo>
                  <a:lnTo>
                    <a:pt x="1602" y="114"/>
                  </a:lnTo>
                  <a:lnTo>
                    <a:pt x="1561" y="108"/>
                  </a:lnTo>
                  <a:lnTo>
                    <a:pt x="1525" y="102"/>
                  </a:lnTo>
                  <a:lnTo>
                    <a:pt x="1507" y="102"/>
                  </a:lnTo>
                  <a:lnTo>
                    <a:pt x="1495" y="96"/>
                  </a:lnTo>
                  <a:lnTo>
                    <a:pt x="1483" y="90"/>
                  </a:lnTo>
                  <a:lnTo>
                    <a:pt x="1477" y="84"/>
                  </a:lnTo>
                  <a:lnTo>
                    <a:pt x="1459" y="78"/>
                  </a:lnTo>
                  <a:lnTo>
                    <a:pt x="1441" y="66"/>
                  </a:lnTo>
                  <a:lnTo>
                    <a:pt x="1429" y="60"/>
                  </a:lnTo>
                  <a:lnTo>
                    <a:pt x="1411" y="60"/>
                  </a:lnTo>
                  <a:lnTo>
                    <a:pt x="1399" y="54"/>
                  </a:lnTo>
                  <a:lnTo>
                    <a:pt x="1387" y="54"/>
                  </a:lnTo>
                  <a:lnTo>
                    <a:pt x="1375" y="54"/>
                  </a:lnTo>
                  <a:lnTo>
                    <a:pt x="1357" y="54"/>
                  </a:lnTo>
                  <a:lnTo>
                    <a:pt x="1345" y="54"/>
                  </a:lnTo>
                  <a:lnTo>
                    <a:pt x="1333" y="60"/>
                  </a:lnTo>
                  <a:lnTo>
                    <a:pt x="1309" y="66"/>
                  </a:lnTo>
                  <a:lnTo>
                    <a:pt x="1262" y="84"/>
                  </a:lnTo>
                  <a:lnTo>
                    <a:pt x="1220" y="102"/>
                  </a:lnTo>
                  <a:lnTo>
                    <a:pt x="1178" y="114"/>
                  </a:lnTo>
                  <a:lnTo>
                    <a:pt x="1142" y="126"/>
                  </a:lnTo>
                  <a:lnTo>
                    <a:pt x="1100" y="138"/>
                  </a:lnTo>
                  <a:lnTo>
                    <a:pt x="1058" y="150"/>
                  </a:lnTo>
                  <a:lnTo>
                    <a:pt x="1016" y="156"/>
                  </a:lnTo>
                  <a:lnTo>
                    <a:pt x="945" y="168"/>
                  </a:lnTo>
                  <a:lnTo>
                    <a:pt x="879" y="174"/>
                  </a:lnTo>
                  <a:lnTo>
                    <a:pt x="819" y="174"/>
                  </a:lnTo>
                  <a:lnTo>
                    <a:pt x="759" y="168"/>
                  </a:lnTo>
                  <a:lnTo>
                    <a:pt x="706" y="162"/>
                  </a:lnTo>
                  <a:lnTo>
                    <a:pt x="652" y="150"/>
                  </a:lnTo>
                  <a:lnTo>
                    <a:pt x="610" y="138"/>
                  </a:lnTo>
                  <a:lnTo>
                    <a:pt x="568" y="126"/>
                  </a:lnTo>
                  <a:lnTo>
                    <a:pt x="532" y="114"/>
                  </a:lnTo>
                  <a:lnTo>
                    <a:pt x="502" y="102"/>
                  </a:lnTo>
                  <a:lnTo>
                    <a:pt x="478" y="90"/>
                  </a:lnTo>
                  <a:lnTo>
                    <a:pt x="460" y="78"/>
                  </a:lnTo>
                  <a:lnTo>
                    <a:pt x="442" y="66"/>
                  </a:lnTo>
                  <a:lnTo>
                    <a:pt x="425" y="54"/>
                  </a:lnTo>
                  <a:lnTo>
                    <a:pt x="407" y="42"/>
                  </a:lnTo>
                  <a:lnTo>
                    <a:pt x="401" y="42"/>
                  </a:lnTo>
                  <a:lnTo>
                    <a:pt x="395" y="42"/>
                  </a:lnTo>
                  <a:lnTo>
                    <a:pt x="389" y="42"/>
                  </a:lnTo>
                  <a:lnTo>
                    <a:pt x="383" y="42"/>
                  </a:lnTo>
                  <a:lnTo>
                    <a:pt x="377" y="48"/>
                  </a:lnTo>
                  <a:lnTo>
                    <a:pt x="371" y="54"/>
                  </a:lnTo>
                  <a:lnTo>
                    <a:pt x="359" y="66"/>
                  </a:lnTo>
                  <a:lnTo>
                    <a:pt x="347" y="78"/>
                  </a:lnTo>
                  <a:lnTo>
                    <a:pt x="341" y="84"/>
                  </a:lnTo>
                  <a:lnTo>
                    <a:pt x="335" y="90"/>
                  </a:lnTo>
                  <a:lnTo>
                    <a:pt x="323" y="102"/>
                  </a:lnTo>
                  <a:lnTo>
                    <a:pt x="305" y="108"/>
                  </a:lnTo>
                  <a:lnTo>
                    <a:pt x="287" y="114"/>
                  </a:lnTo>
                  <a:lnTo>
                    <a:pt x="263" y="120"/>
                  </a:lnTo>
                  <a:lnTo>
                    <a:pt x="239" y="126"/>
                  </a:lnTo>
                  <a:lnTo>
                    <a:pt x="215" y="132"/>
                  </a:lnTo>
                  <a:lnTo>
                    <a:pt x="191" y="132"/>
                  </a:lnTo>
                  <a:lnTo>
                    <a:pt x="167" y="138"/>
                  </a:lnTo>
                  <a:lnTo>
                    <a:pt x="144" y="138"/>
                  </a:lnTo>
                  <a:lnTo>
                    <a:pt x="120" y="138"/>
                  </a:lnTo>
                  <a:lnTo>
                    <a:pt x="90" y="132"/>
                  </a:lnTo>
                  <a:lnTo>
                    <a:pt x="66" y="132"/>
                  </a:lnTo>
                  <a:lnTo>
                    <a:pt x="42" y="126"/>
                  </a:lnTo>
                  <a:lnTo>
                    <a:pt x="24" y="120"/>
                  </a:lnTo>
                  <a:lnTo>
                    <a:pt x="0" y="114"/>
                  </a:lnTo>
                  <a:lnTo>
                    <a:pt x="0" y="96"/>
                  </a:lnTo>
                  <a:lnTo>
                    <a:pt x="24" y="102"/>
                  </a:lnTo>
                  <a:lnTo>
                    <a:pt x="42" y="108"/>
                  </a:lnTo>
                  <a:lnTo>
                    <a:pt x="66" y="114"/>
                  </a:lnTo>
                  <a:lnTo>
                    <a:pt x="90" y="114"/>
                  </a:lnTo>
                  <a:lnTo>
                    <a:pt x="120" y="120"/>
                  </a:lnTo>
                  <a:lnTo>
                    <a:pt x="144" y="120"/>
                  </a:lnTo>
                  <a:lnTo>
                    <a:pt x="167" y="120"/>
                  </a:lnTo>
                  <a:lnTo>
                    <a:pt x="191" y="114"/>
                  </a:lnTo>
                  <a:lnTo>
                    <a:pt x="215" y="114"/>
                  </a:lnTo>
                  <a:lnTo>
                    <a:pt x="239" y="108"/>
                  </a:lnTo>
                  <a:lnTo>
                    <a:pt x="263" y="102"/>
                  </a:lnTo>
                  <a:lnTo>
                    <a:pt x="287" y="96"/>
                  </a:lnTo>
                  <a:lnTo>
                    <a:pt x="305" y="90"/>
                  </a:lnTo>
                  <a:lnTo>
                    <a:pt x="323" y="84"/>
                  </a:lnTo>
                  <a:lnTo>
                    <a:pt x="335" y="72"/>
                  </a:lnTo>
                  <a:lnTo>
                    <a:pt x="341" y="66"/>
                  </a:lnTo>
                  <a:lnTo>
                    <a:pt x="347" y="60"/>
                  </a:lnTo>
                  <a:lnTo>
                    <a:pt x="359" y="48"/>
                  </a:lnTo>
                  <a:lnTo>
                    <a:pt x="371" y="36"/>
                  </a:lnTo>
                  <a:lnTo>
                    <a:pt x="377" y="30"/>
                  </a:lnTo>
                  <a:lnTo>
                    <a:pt x="383" y="24"/>
                  </a:lnTo>
                  <a:lnTo>
                    <a:pt x="389" y="24"/>
                  </a:lnTo>
                  <a:lnTo>
                    <a:pt x="395" y="24"/>
                  </a:lnTo>
                  <a:lnTo>
                    <a:pt x="401" y="24"/>
                  </a:lnTo>
                  <a:lnTo>
                    <a:pt x="407" y="24"/>
                  </a:lnTo>
                  <a:lnTo>
                    <a:pt x="425" y="36"/>
                  </a:lnTo>
                  <a:lnTo>
                    <a:pt x="442" y="48"/>
                  </a:lnTo>
                  <a:lnTo>
                    <a:pt x="460" y="60"/>
                  </a:lnTo>
                  <a:lnTo>
                    <a:pt x="478" y="72"/>
                  </a:lnTo>
                  <a:lnTo>
                    <a:pt x="502" y="84"/>
                  </a:lnTo>
                  <a:lnTo>
                    <a:pt x="532" y="96"/>
                  </a:lnTo>
                  <a:lnTo>
                    <a:pt x="568" y="108"/>
                  </a:lnTo>
                  <a:lnTo>
                    <a:pt x="610" y="120"/>
                  </a:lnTo>
                  <a:lnTo>
                    <a:pt x="652" y="132"/>
                  </a:lnTo>
                  <a:lnTo>
                    <a:pt x="706" y="144"/>
                  </a:lnTo>
                  <a:lnTo>
                    <a:pt x="759" y="150"/>
                  </a:lnTo>
                  <a:lnTo>
                    <a:pt x="819" y="156"/>
                  </a:lnTo>
                  <a:lnTo>
                    <a:pt x="879" y="156"/>
                  </a:lnTo>
                  <a:lnTo>
                    <a:pt x="945" y="150"/>
                  </a:lnTo>
                  <a:lnTo>
                    <a:pt x="1016" y="138"/>
                  </a:lnTo>
                  <a:lnTo>
                    <a:pt x="1058" y="132"/>
                  </a:lnTo>
                  <a:lnTo>
                    <a:pt x="1100" y="120"/>
                  </a:lnTo>
                  <a:lnTo>
                    <a:pt x="1142" y="108"/>
                  </a:lnTo>
                  <a:lnTo>
                    <a:pt x="1178" y="96"/>
                  </a:lnTo>
                  <a:lnTo>
                    <a:pt x="1220" y="84"/>
                  </a:lnTo>
                  <a:lnTo>
                    <a:pt x="1262" y="66"/>
                  </a:lnTo>
                  <a:lnTo>
                    <a:pt x="1309" y="48"/>
                  </a:lnTo>
                  <a:lnTo>
                    <a:pt x="1333" y="42"/>
                  </a:lnTo>
                  <a:lnTo>
                    <a:pt x="1345" y="36"/>
                  </a:lnTo>
                  <a:lnTo>
                    <a:pt x="1357" y="36"/>
                  </a:lnTo>
                  <a:lnTo>
                    <a:pt x="1375" y="36"/>
                  </a:lnTo>
                  <a:lnTo>
                    <a:pt x="1387" y="36"/>
                  </a:lnTo>
                  <a:lnTo>
                    <a:pt x="1399" y="36"/>
                  </a:lnTo>
                  <a:lnTo>
                    <a:pt x="1411" y="42"/>
                  </a:lnTo>
                  <a:lnTo>
                    <a:pt x="1429" y="42"/>
                  </a:lnTo>
                  <a:lnTo>
                    <a:pt x="1441" y="48"/>
                  </a:lnTo>
                  <a:lnTo>
                    <a:pt x="1459" y="60"/>
                  </a:lnTo>
                  <a:lnTo>
                    <a:pt x="1477" y="66"/>
                  </a:lnTo>
                  <a:lnTo>
                    <a:pt x="1483" y="72"/>
                  </a:lnTo>
                  <a:lnTo>
                    <a:pt x="1495" y="78"/>
                  </a:lnTo>
                  <a:lnTo>
                    <a:pt x="1507" y="84"/>
                  </a:lnTo>
                  <a:lnTo>
                    <a:pt x="1525" y="84"/>
                  </a:lnTo>
                  <a:lnTo>
                    <a:pt x="1561" y="90"/>
                  </a:lnTo>
                  <a:lnTo>
                    <a:pt x="1602" y="96"/>
                  </a:lnTo>
                  <a:lnTo>
                    <a:pt x="1644" y="102"/>
                  </a:lnTo>
                  <a:lnTo>
                    <a:pt x="1692" y="102"/>
                  </a:lnTo>
                  <a:lnTo>
                    <a:pt x="1794" y="102"/>
                  </a:lnTo>
                  <a:lnTo>
                    <a:pt x="1895" y="102"/>
                  </a:lnTo>
                  <a:lnTo>
                    <a:pt x="1938" y="102"/>
                  </a:lnTo>
                  <a:lnTo>
                    <a:pt x="1971" y="96"/>
                  </a:lnTo>
                  <a:lnTo>
                    <a:pt x="2019" y="77"/>
                  </a:lnTo>
                  <a:lnTo>
                    <a:pt x="2063" y="57"/>
                  </a:lnTo>
                  <a:lnTo>
                    <a:pt x="2111" y="38"/>
                  </a:lnTo>
                  <a:lnTo>
                    <a:pt x="2145" y="18"/>
                  </a:lnTo>
                  <a:lnTo>
                    <a:pt x="2172" y="9"/>
                  </a:lnTo>
                  <a:lnTo>
                    <a:pt x="2202" y="0"/>
                  </a:lnTo>
                  <a:lnTo>
                    <a:pt x="2235" y="3"/>
                  </a:lnTo>
                  <a:lnTo>
                    <a:pt x="2250" y="24"/>
                  </a:lnTo>
                  <a:lnTo>
                    <a:pt x="2262" y="51"/>
                  </a:lnTo>
                  <a:lnTo>
                    <a:pt x="2290" y="72"/>
                  </a:lnTo>
                  <a:lnTo>
                    <a:pt x="2296" y="78"/>
                  </a:lnTo>
                  <a:lnTo>
                    <a:pt x="2308" y="84"/>
                  </a:lnTo>
                  <a:lnTo>
                    <a:pt x="2326" y="90"/>
                  </a:lnTo>
                  <a:lnTo>
                    <a:pt x="2350" y="102"/>
                  </a:lnTo>
                  <a:lnTo>
                    <a:pt x="2380" y="108"/>
                  </a:lnTo>
                  <a:lnTo>
                    <a:pt x="2416" y="114"/>
                  </a:lnTo>
                  <a:lnTo>
                    <a:pt x="2446" y="108"/>
                  </a:lnTo>
                  <a:lnTo>
                    <a:pt x="2481" y="108"/>
                  </a:lnTo>
                  <a:lnTo>
                    <a:pt x="2511" y="102"/>
                  </a:lnTo>
                  <a:lnTo>
                    <a:pt x="2541" y="96"/>
                  </a:lnTo>
                  <a:lnTo>
                    <a:pt x="2559" y="96"/>
                  </a:lnTo>
                  <a:lnTo>
                    <a:pt x="2595" y="84"/>
                  </a:lnTo>
                  <a:lnTo>
                    <a:pt x="2619" y="72"/>
                  </a:lnTo>
                  <a:lnTo>
                    <a:pt x="2643" y="54"/>
                  </a:lnTo>
                  <a:lnTo>
                    <a:pt x="2661" y="42"/>
                  </a:lnTo>
                  <a:lnTo>
                    <a:pt x="2673" y="24"/>
                  </a:lnTo>
                  <a:lnTo>
                    <a:pt x="2697" y="18"/>
                  </a:lnTo>
                  <a:lnTo>
                    <a:pt x="2715" y="24"/>
                  </a:lnTo>
                  <a:lnTo>
                    <a:pt x="2715" y="48"/>
                  </a:lnTo>
                  <a:lnTo>
                    <a:pt x="2709" y="78"/>
                  </a:lnTo>
                  <a:lnTo>
                    <a:pt x="2709" y="108"/>
                  </a:lnTo>
                  <a:lnTo>
                    <a:pt x="2727" y="114"/>
                  </a:lnTo>
                  <a:lnTo>
                    <a:pt x="2744" y="120"/>
                  </a:lnTo>
                  <a:lnTo>
                    <a:pt x="2768" y="126"/>
                  </a:lnTo>
                  <a:lnTo>
                    <a:pt x="2792" y="132"/>
                  </a:lnTo>
                  <a:lnTo>
                    <a:pt x="2816" y="132"/>
                  </a:lnTo>
                  <a:lnTo>
                    <a:pt x="2846" y="132"/>
                  </a:lnTo>
                  <a:lnTo>
                    <a:pt x="2870" y="132"/>
                  </a:lnTo>
                  <a:lnTo>
                    <a:pt x="2906" y="132"/>
                  </a:lnTo>
                  <a:lnTo>
                    <a:pt x="2972" y="126"/>
                  </a:lnTo>
                  <a:lnTo>
                    <a:pt x="3049" y="114"/>
                  </a:lnTo>
                  <a:lnTo>
                    <a:pt x="3127" y="102"/>
                  </a:lnTo>
                  <a:lnTo>
                    <a:pt x="3205" y="90"/>
                  </a:lnTo>
                  <a:lnTo>
                    <a:pt x="3336" y="78"/>
                  </a:lnTo>
                  <a:lnTo>
                    <a:pt x="3426" y="72"/>
                  </a:lnTo>
                  <a:lnTo>
                    <a:pt x="3456" y="66"/>
                  </a:lnTo>
                  <a:lnTo>
                    <a:pt x="3462" y="66"/>
                  </a:lnTo>
                  <a:lnTo>
                    <a:pt x="3474" y="60"/>
                  </a:lnTo>
                  <a:lnTo>
                    <a:pt x="3486" y="48"/>
                  </a:lnTo>
                  <a:lnTo>
                    <a:pt x="3498" y="48"/>
                  </a:lnTo>
                  <a:lnTo>
                    <a:pt x="3510" y="42"/>
                  </a:lnTo>
                  <a:lnTo>
                    <a:pt x="3522" y="42"/>
                  </a:lnTo>
                  <a:lnTo>
                    <a:pt x="3534" y="36"/>
                  </a:lnTo>
                  <a:lnTo>
                    <a:pt x="3546" y="36"/>
                  </a:lnTo>
                  <a:lnTo>
                    <a:pt x="3564" y="36"/>
                  </a:lnTo>
                  <a:lnTo>
                    <a:pt x="3582" y="42"/>
                  </a:lnTo>
                  <a:lnTo>
                    <a:pt x="3600" y="42"/>
                  </a:lnTo>
                  <a:lnTo>
                    <a:pt x="3617" y="54"/>
                  </a:lnTo>
                  <a:lnTo>
                    <a:pt x="3635" y="60"/>
                  </a:lnTo>
                  <a:lnTo>
                    <a:pt x="3647" y="66"/>
                  </a:lnTo>
                  <a:lnTo>
                    <a:pt x="3659" y="72"/>
                  </a:lnTo>
                  <a:lnTo>
                    <a:pt x="3689" y="78"/>
                  </a:lnTo>
                  <a:lnTo>
                    <a:pt x="3731" y="90"/>
                  </a:lnTo>
                  <a:lnTo>
                    <a:pt x="3767" y="96"/>
                  </a:lnTo>
                  <a:lnTo>
                    <a:pt x="3815" y="102"/>
                  </a:lnTo>
                  <a:lnTo>
                    <a:pt x="3863" y="102"/>
                  </a:lnTo>
                  <a:lnTo>
                    <a:pt x="3916" y="102"/>
                  </a:lnTo>
                  <a:lnTo>
                    <a:pt x="3970" y="102"/>
                  </a:lnTo>
                  <a:lnTo>
                    <a:pt x="4024" y="102"/>
                  </a:lnTo>
                  <a:lnTo>
                    <a:pt x="4078" y="102"/>
                  </a:lnTo>
                  <a:lnTo>
                    <a:pt x="4132" y="96"/>
                  </a:lnTo>
                  <a:lnTo>
                    <a:pt x="4186" y="90"/>
                  </a:lnTo>
                  <a:lnTo>
                    <a:pt x="4239" y="78"/>
                  </a:lnTo>
                  <a:lnTo>
                    <a:pt x="4287" y="72"/>
                  </a:lnTo>
                  <a:lnTo>
                    <a:pt x="4341" y="54"/>
                  </a:lnTo>
                  <a:lnTo>
                    <a:pt x="4383" y="42"/>
                  </a:lnTo>
                  <a:lnTo>
                    <a:pt x="4419" y="30"/>
                  </a:lnTo>
                  <a:lnTo>
                    <a:pt x="4449" y="18"/>
                  </a:lnTo>
                  <a:lnTo>
                    <a:pt x="4478" y="12"/>
                  </a:lnTo>
                  <a:lnTo>
                    <a:pt x="4502" y="6"/>
                  </a:lnTo>
                  <a:lnTo>
                    <a:pt x="4526" y="0"/>
                  </a:lnTo>
                  <a:lnTo>
                    <a:pt x="4544" y="0"/>
                  </a:lnTo>
                  <a:lnTo>
                    <a:pt x="4562" y="0"/>
                  </a:lnTo>
                  <a:lnTo>
                    <a:pt x="4574" y="6"/>
                  </a:lnTo>
                  <a:lnTo>
                    <a:pt x="4586" y="12"/>
                  </a:lnTo>
                  <a:lnTo>
                    <a:pt x="4598" y="18"/>
                  </a:lnTo>
                  <a:lnTo>
                    <a:pt x="4604" y="24"/>
                  </a:lnTo>
                  <a:lnTo>
                    <a:pt x="4610" y="30"/>
                  </a:lnTo>
                  <a:lnTo>
                    <a:pt x="4616" y="36"/>
                  </a:lnTo>
                  <a:lnTo>
                    <a:pt x="4622" y="48"/>
                  </a:lnTo>
                  <a:lnTo>
                    <a:pt x="4628" y="60"/>
                  </a:lnTo>
                  <a:lnTo>
                    <a:pt x="4634" y="66"/>
                  </a:lnTo>
                  <a:lnTo>
                    <a:pt x="4640" y="78"/>
                  </a:lnTo>
                  <a:lnTo>
                    <a:pt x="4652" y="84"/>
                  </a:lnTo>
                  <a:lnTo>
                    <a:pt x="4670" y="90"/>
                  </a:lnTo>
                  <a:lnTo>
                    <a:pt x="4682" y="96"/>
                  </a:lnTo>
                  <a:lnTo>
                    <a:pt x="4706" y="102"/>
                  </a:lnTo>
                  <a:lnTo>
                    <a:pt x="4724" y="108"/>
                  </a:lnTo>
                  <a:lnTo>
                    <a:pt x="4748" y="114"/>
                  </a:lnTo>
                  <a:lnTo>
                    <a:pt x="4771" y="114"/>
                  </a:lnTo>
                  <a:lnTo>
                    <a:pt x="4801" y="114"/>
                  </a:lnTo>
                  <a:lnTo>
                    <a:pt x="4831" y="108"/>
                  </a:lnTo>
                  <a:lnTo>
                    <a:pt x="4861" y="102"/>
                  </a:lnTo>
                  <a:lnTo>
                    <a:pt x="4891" y="96"/>
                  </a:lnTo>
                  <a:lnTo>
                    <a:pt x="4927" y="84"/>
                  </a:lnTo>
                  <a:lnTo>
                    <a:pt x="4957" y="66"/>
                  </a:lnTo>
                  <a:lnTo>
                    <a:pt x="4993" y="48"/>
                  </a:lnTo>
                  <a:lnTo>
                    <a:pt x="5017" y="36"/>
                  </a:lnTo>
                  <a:lnTo>
                    <a:pt x="5029" y="30"/>
                  </a:lnTo>
                  <a:lnTo>
                    <a:pt x="5061" y="24"/>
                  </a:lnTo>
                  <a:lnTo>
                    <a:pt x="5091" y="17"/>
                  </a:lnTo>
                  <a:lnTo>
                    <a:pt x="5118" y="14"/>
                  </a:lnTo>
                  <a:lnTo>
                    <a:pt x="5145" y="9"/>
                  </a:lnTo>
                  <a:lnTo>
                    <a:pt x="5175" y="9"/>
                  </a:lnTo>
                  <a:lnTo>
                    <a:pt x="5199" y="8"/>
                  </a:lnTo>
                  <a:lnTo>
                    <a:pt x="5219" y="9"/>
                  </a:lnTo>
                  <a:lnTo>
                    <a:pt x="5238" y="9"/>
                  </a:lnTo>
                  <a:lnTo>
                    <a:pt x="5258" y="11"/>
                  </a:lnTo>
                  <a:lnTo>
                    <a:pt x="5280" y="9"/>
                  </a:lnTo>
                  <a:lnTo>
                    <a:pt x="5304" y="11"/>
                  </a:lnTo>
                  <a:lnTo>
                    <a:pt x="5327" y="8"/>
                  </a:lnTo>
                  <a:lnTo>
                    <a:pt x="5351" y="8"/>
                  </a:lnTo>
                  <a:lnTo>
                    <a:pt x="5390" y="9"/>
                  </a:lnTo>
                  <a:lnTo>
                    <a:pt x="5435" y="24"/>
                  </a:lnTo>
                  <a:lnTo>
                    <a:pt x="5447" y="30"/>
                  </a:lnTo>
                  <a:lnTo>
                    <a:pt x="5453" y="36"/>
                  </a:lnTo>
                  <a:lnTo>
                    <a:pt x="5453" y="42"/>
                  </a:lnTo>
                  <a:lnTo>
                    <a:pt x="5459" y="48"/>
                  </a:lnTo>
                  <a:lnTo>
                    <a:pt x="5459" y="54"/>
                  </a:lnTo>
                  <a:lnTo>
                    <a:pt x="5459" y="60"/>
                  </a:lnTo>
                  <a:lnTo>
                    <a:pt x="5459" y="66"/>
                  </a:lnTo>
                  <a:lnTo>
                    <a:pt x="5465" y="66"/>
                  </a:lnTo>
                  <a:lnTo>
                    <a:pt x="5465" y="72"/>
                  </a:lnTo>
                  <a:lnTo>
                    <a:pt x="5477" y="72"/>
                  </a:lnTo>
                  <a:lnTo>
                    <a:pt x="5489" y="78"/>
                  </a:lnTo>
                  <a:lnTo>
                    <a:pt x="5501" y="84"/>
                  </a:lnTo>
                  <a:lnTo>
                    <a:pt x="5519" y="84"/>
                  </a:lnTo>
                  <a:lnTo>
                    <a:pt x="5555" y="90"/>
                  </a:lnTo>
                  <a:lnTo>
                    <a:pt x="5603" y="90"/>
                  </a:lnTo>
                  <a:lnTo>
                    <a:pt x="5656" y="90"/>
                  </a:lnTo>
                  <a:lnTo>
                    <a:pt x="5710" y="84"/>
                  </a:lnTo>
                  <a:lnTo>
                    <a:pt x="5740" y="78"/>
                  </a:lnTo>
                  <a:lnTo>
                    <a:pt x="5770" y="72"/>
                  </a:lnTo>
                  <a:lnTo>
                    <a:pt x="5770" y="90"/>
                  </a:lnTo>
                  <a:lnTo>
                    <a:pt x="5770" y="90"/>
                  </a:lnTo>
                  <a:lnTo>
                    <a:pt x="5740" y="96"/>
                  </a:lnTo>
                  <a:lnTo>
                    <a:pt x="5710" y="102"/>
                  </a:lnTo>
                  <a:lnTo>
                    <a:pt x="5656" y="108"/>
                  </a:lnTo>
                  <a:lnTo>
                    <a:pt x="5603" y="108"/>
                  </a:lnTo>
                  <a:lnTo>
                    <a:pt x="5555" y="108"/>
                  </a:lnTo>
                  <a:lnTo>
                    <a:pt x="5519" y="102"/>
                  </a:lnTo>
                  <a:lnTo>
                    <a:pt x="5501" y="102"/>
                  </a:lnTo>
                  <a:lnTo>
                    <a:pt x="5489" y="96"/>
                  </a:lnTo>
                  <a:lnTo>
                    <a:pt x="5477" y="90"/>
                  </a:lnTo>
                  <a:lnTo>
                    <a:pt x="5465" y="90"/>
                  </a:lnTo>
                  <a:lnTo>
                    <a:pt x="5465" y="84"/>
                  </a:lnTo>
                  <a:lnTo>
                    <a:pt x="5459" y="84"/>
                  </a:lnTo>
                  <a:lnTo>
                    <a:pt x="5459" y="78"/>
                  </a:lnTo>
                  <a:lnTo>
                    <a:pt x="5459" y="72"/>
                  </a:lnTo>
                  <a:lnTo>
                    <a:pt x="5459" y="66"/>
                  </a:lnTo>
                  <a:lnTo>
                    <a:pt x="5453" y="60"/>
                  </a:lnTo>
                  <a:lnTo>
                    <a:pt x="5453" y="54"/>
                  </a:lnTo>
                  <a:lnTo>
                    <a:pt x="5447" y="48"/>
                  </a:lnTo>
                  <a:lnTo>
                    <a:pt x="5435" y="42"/>
                  </a:lnTo>
                  <a:lnTo>
                    <a:pt x="5429" y="36"/>
                  </a:lnTo>
                  <a:lnTo>
                    <a:pt x="5423" y="36"/>
                  </a:lnTo>
                  <a:lnTo>
                    <a:pt x="5405" y="30"/>
                  </a:lnTo>
                  <a:lnTo>
                    <a:pt x="5393" y="30"/>
                  </a:lnTo>
                  <a:lnTo>
                    <a:pt x="5370" y="23"/>
                  </a:lnTo>
                  <a:lnTo>
                    <a:pt x="5346" y="24"/>
                  </a:lnTo>
                  <a:lnTo>
                    <a:pt x="5325" y="27"/>
                  </a:lnTo>
                  <a:lnTo>
                    <a:pt x="5298" y="29"/>
                  </a:lnTo>
                  <a:lnTo>
                    <a:pt x="5270" y="29"/>
                  </a:lnTo>
                  <a:lnTo>
                    <a:pt x="5247" y="26"/>
                  </a:lnTo>
                  <a:lnTo>
                    <a:pt x="5219" y="24"/>
                  </a:lnTo>
                  <a:lnTo>
                    <a:pt x="5199" y="21"/>
                  </a:lnTo>
                  <a:lnTo>
                    <a:pt x="5174" y="24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accent2">
                    <a:gamma/>
                    <a:tint val="96863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5144" name="Rectangle 24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00200"/>
            <a:ext cx="7772400" cy="1828800"/>
          </a:xfrm>
        </p:spPr>
        <p:txBody>
          <a:bodyPr/>
          <a:lstStyle>
            <a:lvl1pPr>
              <a:defRPr sz="4200"/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5145" name="Rectangle 2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5146" name="Rectangle 26"/>
          <p:cNvSpPr>
            <a:spLocks noGrp="1" noChangeArrowheads="1"/>
          </p:cNvSpPr>
          <p:nvPr>
            <p:ph type="dt" sz="quarter" idx="2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147" name="Rectangle 27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148" name="Rectangle 28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17151D9B-8797-4947-8E23-3353506D5435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3720E610-778A-49C9-90AE-5DD59F5CD0FE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4335C4D-1DC3-495C-B453-C6321194FDAC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017EE1D5-0959-4D49-9A4A-72AE8BD9FDE1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2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FC50766B-1B4B-4B01-877D-329A950E1D80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F5D168BA-312B-4981-92D5-947779635599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179DA73-36B8-420D-95A1-50EC1FF826E4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E10969A-4CB3-4F17-B920-A17459032EB0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F881007F-C7CE-405D-8364-4E60BA4FDB99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F56407C3-4B57-40A5-8469-F91339A6F075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0979A20-D7CE-403B-9616-DB68D1634F53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DC8B68C8-30D9-4E44-9586-128EF7A1DD9F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gi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Group 2"/>
          <p:cNvGrpSpPr>
            <a:grpSpLocks/>
          </p:cNvGrpSpPr>
          <p:nvPr/>
        </p:nvGrpSpPr>
        <p:grpSpPr bwMode="auto">
          <a:xfrm>
            <a:off x="0" y="0"/>
            <a:ext cx="9159875" cy="6858000"/>
            <a:chOff x="0" y="0"/>
            <a:chExt cx="5770" cy="4320"/>
          </a:xfrm>
        </p:grpSpPr>
        <p:sp>
          <p:nvSpPr>
            <p:cNvPr id="4099" name="Rectangle 3"/>
            <p:cNvSpPr>
              <a:spLocks noChangeArrowheads="1"/>
            </p:cNvSpPr>
            <p:nvPr userDrawn="1"/>
          </p:nvSpPr>
          <p:spPr bwMode="hidden">
            <a:xfrm>
              <a:off x="5232" y="1"/>
              <a:ext cx="528" cy="4319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tint val="94118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4100" name="Rectangle 4"/>
            <p:cNvSpPr>
              <a:spLocks noChangeArrowheads="1"/>
            </p:cNvSpPr>
            <p:nvPr userDrawn="1"/>
          </p:nvSpPr>
          <p:spPr bwMode="hidden">
            <a:xfrm>
              <a:off x="1056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4101" name="Rectangle 5"/>
            <p:cNvSpPr>
              <a:spLocks noChangeArrowheads="1"/>
            </p:cNvSpPr>
            <p:nvPr userDrawn="1"/>
          </p:nvSpPr>
          <p:spPr bwMode="hidden">
            <a:xfrm>
              <a:off x="1728" y="0"/>
              <a:ext cx="432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4102" name="Rectangle 6"/>
            <p:cNvSpPr>
              <a:spLocks noChangeArrowheads="1"/>
            </p:cNvSpPr>
            <p:nvPr userDrawn="1"/>
          </p:nvSpPr>
          <p:spPr bwMode="hidden">
            <a:xfrm>
              <a:off x="2256" y="0"/>
              <a:ext cx="240" cy="4320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4103" name="Rectangle 7"/>
            <p:cNvSpPr>
              <a:spLocks noChangeArrowheads="1"/>
            </p:cNvSpPr>
            <p:nvPr userDrawn="1"/>
          </p:nvSpPr>
          <p:spPr bwMode="hidden">
            <a:xfrm>
              <a:off x="1344" y="0"/>
              <a:ext cx="38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4104" name="Rectangle 8"/>
            <p:cNvSpPr>
              <a:spLocks noChangeArrowheads="1"/>
            </p:cNvSpPr>
            <p:nvPr userDrawn="1"/>
          </p:nvSpPr>
          <p:spPr bwMode="hidden">
            <a:xfrm>
              <a:off x="480" y="0"/>
              <a:ext cx="576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4105" name="Rectangle 9"/>
            <p:cNvSpPr>
              <a:spLocks noChangeArrowheads="1"/>
            </p:cNvSpPr>
            <p:nvPr userDrawn="1"/>
          </p:nvSpPr>
          <p:spPr bwMode="hidden">
            <a:xfrm>
              <a:off x="288" y="0"/>
              <a:ext cx="19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84706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4106" name="Rectangle 10"/>
            <p:cNvSpPr>
              <a:spLocks noChangeArrowheads="1"/>
            </p:cNvSpPr>
            <p:nvPr userDrawn="1"/>
          </p:nvSpPr>
          <p:spPr bwMode="hidden">
            <a:xfrm>
              <a:off x="0" y="0"/>
              <a:ext cx="288" cy="4320"/>
            </a:xfrm>
            <a:prstGeom prst="rect">
              <a:avLst/>
            </a:prstGeom>
            <a:gradFill rotWithShape="0">
              <a:gsLst>
                <a:gs pos="0">
                  <a:schemeClr val="bg2">
                    <a:gamma/>
                    <a:shade val="78824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4107" name="Rectangle 11"/>
            <p:cNvSpPr>
              <a:spLocks noChangeArrowheads="1"/>
            </p:cNvSpPr>
            <p:nvPr userDrawn="1"/>
          </p:nvSpPr>
          <p:spPr bwMode="hidden">
            <a:xfrm>
              <a:off x="2160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4108" name="Rectangle 12"/>
            <p:cNvSpPr>
              <a:spLocks noChangeArrowheads="1"/>
            </p:cNvSpPr>
            <p:nvPr userDrawn="1"/>
          </p:nvSpPr>
          <p:spPr bwMode="hidden">
            <a:xfrm>
              <a:off x="2784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4109" name="Rectangle 13"/>
            <p:cNvSpPr>
              <a:spLocks noChangeArrowheads="1"/>
            </p:cNvSpPr>
            <p:nvPr userDrawn="1"/>
          </p:nvSpPr>
          <p:spPr bwMode="hidden">
            <a:xfrm>
              <a:off x="1248" y="0"/>
              <a:ext cx="144" cy="432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4110" name="Rectangle 14"/>
            <p:cNvSpPr>
              <a:spLocks noChangeArrowheads="1"/>
            </p:cNvSpPr>
            <p:nvPr userDrawn="1"/>
          </p:nvSpPr>
          <p:spPr bwMode="hidden">
            <a:xfrm>
              <a:off x="3300" y="0"/>
              <a:ext cx="252" cy="4320"/>
            </a:xfrm>
            <a:prstGeom prst="rect">
              <a:avLst/>
            </a:prstGeom>
            <a:solidFill>
              <a:schemeClr val="bg2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4111" name="Rectangle 15"/>
            <p:cNvSpPr>
              <a:spLocks noChangeArrowheads="1"/>
            </p:cNvSpPr>
            <p:nvPr userDrawn="1"/>
          </p:nvSpPr>
          <p:spPr bwMode="hidden">
            <a:xfrm>
              <a:off x="4656" y="0"/>
              <a:ext cx="14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4112" name="Rectangle 16"/>
            <p:cNvSpPr>
              <a:spLocks noChangeArrowheads="1"/>
            </p:cNvSpPr>
            <p:nvPr userDrawn="1"/>
          </p:nvSpPr>
          <p:spPr bwMode="hidden">
            <a:xfrm>
              <a:off x="4608" y="0"/>
              <a:ext cx="67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4113" name="Rectangle 17"/>
            <p:cNvSpPr>
              <a:spLocks noChangeArrowheads="1"/>
            </p:cNvSpPr>
            <p:nvPr userDrawn="1"/>
          </p:nvSpPr>
          <p:spPr bwMode="hidden">
            <a:xfrm>
              <a:off x="3504" y="0"/>
              <a:ext cx="62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4114" name="Rectangle 18"/>
            <p:cNvSpPr>
              <a:spLocks noChangeArrowheads="1"/>
            </p:cNvSpPr>
            <p:nvPr userDrawn="1"/>
          </p:nvSpPr>
          <p:spPr bwMode="hidden">
            <a:xfrm>
              <a:off x="3840" y="0"/>
              <a:ext cx="528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4115" name="Rectangle 19"/>
            <p:cNvSpPr>
              <a:spLocks noChangeArrowheads="1"/>
            </p:cNvSpPr>
            <p:nvPr userDrawn="1"/>
          </p:nvSpPr>
          <p:spPr bwMode="hidden">
            <a:xfrm>
              <a:off x="4368" y="0"/>
              <a:ext cx="240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2">
                    <a:gamma/>
                    <a:shade val="96863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4116" name="Rectangle 20"/>
            <p:cNvSpPr>
              <a:spLocks noChangeArrowheads="1"/>
            </p:cNvSpPr>
            <p:nvPr userDrawn="1"/>
          </p:nvSpPr>
          <p:spPr bwMode="hidden">
            <a:xfrm>
              <a:off x="2680" y="0"/>
              <a:ext cx="152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4117" name="Rectangle 21"/>
            <p:cNvSpPr>
              <a:spLocks noChangeArrowheads="1"/>
            </p:cNvSpPr>
            <p:nvPr userDrawn="1"/>
          </p:nvSpPr>
          <p:spPr bwMode="hidden">
            <a:xfrm>
              <a:off x="2366" y="0"/>
              <a:ext cx="336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GB"/>
            </a:p>
          </p:txBody>
        </p:sp>
        <p:sp>
          <p:nvSpPr>
            <p:cNvPr id="4118" name="Freeform 22"/>
            <p:cNvSpPr>
              <a:spLocks/>
            </p:cNvSpPr>
            <p:nvPr userDrawn="1"/>
          </p:nvSpPr>
          <p:spPr bwMode="hidden">
            <a:xfrm>
              <a:off x="1" y="3875"/>
              <a:ext cx="5760" cy="445"/>
            </a:xfrm>
            <a:custGeom>
              <a:avLst/>
              <a:gdLst/>
              <a:ahLst/>
              <a:cxnLst>
                <a:cxn ang="0">
                  <a:pos x="5700" y="86"/>
                </a:cxn>
                <a:cxn ang="0">
                  <a:pos x="5508" y="86"/>
                </a:cxn>
                <a:cxn ang="0">
                  <a:pos x="5454" y="76"/>
                </a:cxn>
                <a:cxn ang="0">
                  <a:pos x="5448" y="65"/>
                </a:cxn>
                <a:cxn ang="0">
                  <a:pos x="5442" y="44"/>
                </a:cxn>
                <a:cxn ang="0">
                  <a:pos x="5414" y="18"/>
                </a:cxn>
                <a:cxn ang="0">
                  <a:pos x="5332" y="7"/>
                </a:cxn>
                <a:cxn ang="0">
                  <a:pos x="5051" y="22"/>
                </a:cxn>
                <a:cxn ang="0">
                  <a:pos x="4986" y="55"/>
                </a:cxn>
                <a:cxn ang="0">
                  <a:pos x="4854" y="102"/>
                </a:cxn>
                <a:cxn ang="0">
                  <a:pos x="4740" y="112"/>
                </a:cxn>
                <a:cxn ang="0">
                  <a:pos x="4662" y="91"/>
                </a:cxn>
                <a:cxn ang="0">
                  <a:pos x="4598" y="25"/>
                </a:cxn>
                <a:cxn ang="0">
                  <a:pos x="4514" y="9"/>
                </a:cxn>
                <a:cxn ang="0">
                  <a:pos x="4410" y="39"/>
                </a:cxn>
                <a:cxn ang="0">
                  <a:pos x="4236" y="81"/>
                </a:cxn>
                <a:cxn ang="0">
                  <a:pos x="4020" y="102"/>
                </a:cxn>
                <a:cxn ang="0">
                  <a:pos x="3810" y="102"/>
                </a:cxn>
                <a:cxn ang="0">
                  <a:pos x="3654" y="76"/>
                </a:cxn>
                <a:cxn ang="0">
                  <a:pos x="3594" y="50"/>
                </a:cxn>
                <a:cxn ang="0">
                  <a:pos x="3528" y="44"/>
                </a:cxn>
                <a:cxn ang="0">
                  <a:pos x="3480" y="55"/>
                </a:cxn>
                <a:cxn ang="0">
                  <a:pos x="3420" y="76"/>
                </a:cxn>
                <a:cxn ang="0">
                  <a:pos x="3048" y="112"/>
                </a:cxn>
                <a:cxn ang="0">
                  <a:pos x="2844" y="128"/>
                </a:cxn>
                <a:cxn ang="0">
                  <a:pos x="2742" y="117"/>
                </a:cxn>
                <a:cxn ang="0">
                  <a:pos x="2710" y="56"/>
                </a:cxn>
                <a:cxn ang="0">
                  <a:pos x="2658" y="50"/>
                </a:cxn>
                <a:cxn ang="0">
                  <a:pos x="2558" y="95"/>
                </a:cxn>
                <a:cxn ang="0">
                  <a:pos x="2444" y="109"/>
                </a:cxn>
                <a:cxn ang="0">
                  <a:pos x="2322" y="91"/>
                </a:cxn>
                <a:cxn ang="0">
                  <a:pos x="2274" y="70"/>
                </a:cxn>
                <a:cxn ang="0">
                  <a:pos x="2185" y="3"/>
                </a:cxn>
                <a:cxn ang="0">
                  <a:pos x="2048" y="64"/>
                </a:cxn>
                <a:cxn ang="0">
                  <a:pos x="1794" y="102"/>
                </a:cxn>
                <a:cxn ang="0">
                  <a:pos x="1560" y="91"/>
                </a:cxn>
                <a:cxn ang="0">
                  <a:pos x="1482" y="76"/>
                </a:cxn>
                <a:cxn ang="0">
                  <a:pos x="1428" y="50"/>
                </a:cxn>
                <a:cxn ang="0">
                  <a:pos x="1374" y="44"/>
                </a:cxn>
                <a:cxn ang="0">
                  <a:pos x="1308" y="55"/>
                </a:cxn>
                <a:cxn ang="0">
                  <a:pos x="1140" y="107"/>
                </a:cxn>
                <a:cxn ang="0">
                  <a:pos x="948" y="143"/>
                </a:cxn>
                <a:cxn ang="0">
                  <a:pos x="708" y="138"/>
                </a:cxn>
                <a:cxn ang="0">
                  <a:pos x="534" y="96"/>
                </a:cxn>
                <a:cxn ang="0">
                  <a:pos x="444" y="55"/>
                </a:cxn>
                <a:cxn ang="0">
                  <a:pos x="396" y="34"/>
                </a:cxn>
                <a:cxn ang="0">
                  <a:pos x="378" y="39"/>
                </a:cxn>
                <a:cxn ang="0">
                  <a:pos x="342" y="70"/>
                </a:cxn>
                <a:cxn ang="0">
                  <a:pos x="288" y="96"/>
                </a:cxn>
                <a:cxn ang="0">
                  <a:pos x="192" y="112"/>
                </a:cxn>
                <a:cxn ang="0">
                  <a:pos x="90" y="112"/>
                </a:cxn>
                <a:cxn ang="0">
                  <a:pos x="0" y="96"/>
                </a:cxn>
                <a:cxn ang="0">
                  <a:pos x="5760" y="445"/>
                </a:cxn>
              </a:cxnLst>
              <a:rect l="0" t="0" r="r" b="b"/>
              <a:pathLst>
                <a:path w="5760" h="445">
                  <a:moveTo>
                    <a:pt x="5760" y="445"/>
                  </a:moveTo>
                  <a:lnTo>
                    <a:pt x="5760" y="76"/>
                  </a:lnTo>
                  <a:lnTo>
                    <a:pt x="5730" y="81"/>
                  </a:lnTo>
                  <a:lnTo>
                    <a:pt x="5700" y="86"/>
                  </a:lnTo>
                  <a:lnTo>
                    <a:pt x="5646" y="91"/>
                  </a:lnTo>
                  <a:lnTo>
                    <a:pt x="5592" y="91"/>
                  </a:lnTo>
                  <a:lnTo>
                    <a:pt x="5544" y="91"/>
                  </a:lnTo>
                  <a:lnTo>
                    <a:pt x="5508" y="86"/>
                  </a:lnTo>
                  <a:lnTo>
                    <a:pt x="5490" y="86"/>
                  </a:lnTo>
                  <a:lnTo>
                    <a:pt x="5478" y="81"/>
                  </a:lnTo>
                  <a:lnTo>
                    <a:pt x="5466" y="76"/>
                  </a:lnTo>
                  <a:lnTo>
                    <a:pt x="5454" y="76"/>
                  </a:lnTo>
                  <a:lnTo>
                    <a:pt x="5454" y="70"/>
                  </a:lnTo>
                  <a:lnTo>
                    <a:pt x="5454" y="70"/>
                  </a:lnTo>
                  <a:lnTo>
                    <a:pt x="5448" y="70"/>
                  </a:lnTo>
                  <a:lnTo>
                    <a:pt x="5448" y="65"/>
                  </a:lnTo>
                  <a:lnTo>
                    <a:pt x="5448" y="60"/>
                  </a:lnTo>
                  <a:lnTo>
                    <a:pt x="5448" y="55"/>
                  </a:lnTo>
                  <a:lnTo>
                    <a:pt x="5442" y="50"/>
                  </a:lnTo>
                  <a:lnTo>
                    <a:pt x="5442" y="44"/>
                  </a:lnTo>
                  <a:lnTo>
                    <a:pt x="5436" y="39"/>
                  </a:lnTo>
                  <a:lnTo>
                    <a:pt x="5424" y="34"/>
                  </a:lnTo>
                  <a:lnTo>
                    <a:pt x="5418" y="29"/>
                  </a:lnTo>
                  <a:lnTo>
                    <a:pt x="5414" y="18"/>
                  </a:lnTo>
                  <a:lnTo>
                    <a:pt x="5401" y="16"/>
                  </a:lnTo>
                  <a:lnTo>
                    <a:pt x="5386" y="10"/>
                  </a:lnTo>
                  <a:lnTo>
                    <a:pt x="5368" y="7"/>
                  </a:lnTo>
                  <a:lnTo>
                    <a:pt x="5332" y="7"/>
                  </a:lnTo>
                  <a:lnTo>
                    <a:pt x="5246" y="10"/>
                  </a:lnTo>
                  <a:lnTo>
                    <a:pt x="5144" y="7"/>
                  </a:lnTo>
                  <a:lnTo>
                    <a:pt x="5090" y="16"/>
                  </a:lnTo>
                  <a:lnTo>
                    <a:pt x="5051" y="22"/>
                  </a:lnTo>
                  <a:lnTo>
                    <a:pt x="5036" y="30"/>
                  </a:lnTo>
                  <a:lnTo>
                    <a:pt x="5022" y="39"/>
                  </a:lnTo>
                  <a:lnTo>
                    <a:pt x="5010" y="44"/>
                  </a:lnTo>
                  <a:lnTo>
                    <a:pt x="4986" y="55"/>
                  </a:lnTo>
                  <a:lnTo>
                    <a:pt x="4950" y="70"/>
                  </a:lnTo>
                  <a:lnTo>
                    <a:pt x="4920" y="86"/>
                  </a:lnTo>
                  <a:lnTo>
                    <a:pt x="4884" y="96"/>
                  </a:lnTo>
                  <a:lnTo>
                    <a:pt x="4854" y="102"/>
                  </a:lnTo>
                  <a:lnTo>
                    <a:pt x="4824" y="107"/>
                  </a:lnTo>
                  <a:lnTo>
                    <a:pt x="4794" y="112"/>
                  </a:lnTo>
                  <a:lnTo>
                    <a:pt x="4764" y="112"/>
                  </a:lnTo>
                  <a:lnTo>
                    <a:pt x="4740" y="112"/>
                  </a:lnTo>
                  <a:lnTo>
                    <a:pt x="4716" y="107"/>
                  </a:lnTo>
                  <a:lnTo>
                    <a:pt x="4698" y="102"/>
                  </a:lnTo>
                  <a:lnTo>
                    <a:pt x="4674" y="96"/>
                  </a:lnTo>
                  <a:lnTo>
                    <a:pt x="4662" y="91"/>
                  </a:lnTo>
                  <a:lnTo>
                    <a:pt x="4644" y="86"/>
                  </a:lnTo>
                  <a:lnTo>
                    <a:pt x="4631" y="66"/>
                  </a:lnTo>
                  <a:lnTo>
                    <a:pt x="4617" y="42"/>
                  </a:lnTo>
                  <a:lnTo>
                    <a:pt x="4598" y="25"/>
                  </a:lnTo>
                  <a:lnTo>
                    <a:pt x="4584" y="13"/>
                  </a:lnTo>
                  <a:lnTo>
                    <a:pt x="4565" y="4"/>
                  </a:lnTo>
                  <a:lnTo>
                    <a:pt x="4535" y="3"/>
                  </a:lnTo>
                  <a:lnTo>
                    <a:pt x="4514" y="9"/>
                  </a:lnTo>
                  <a:lnTo>
                    <a:pt x="4494" y="18"/>
                  </a:lnTo>
                  <a:lnTo>
                    <a:pt x="4471" y="23"/>
                  </a:lnTo>
                  <a:lnTo>
                    <a:pt x="4440" y="29"/>
                  </a:lnTo>
                  <a:lnTo>
                    <a:pt x="4410" y="39"/>
                  </a:lnTo>
                  <a:lnTo>
                    <a:pt x="4374" y="50"/>
                  </a:lnTo>
                  <a:lnTo>
                    <a:pt x="4332" y="60"/>
                  </a:lnTo>
                  <a:lnTo>
                    <a:pt x="4284" y="76"/>
                  </a:lnTo>
                  <a:lnTo>
                    <a:pt x="4236" y="81"/>
                  </a:lnTo>
                  <a:lnTo>
                    <a:pt x="4183" y="91"/>
                  </a:lnTo>
                  <a:lnTo>
                    <a:pt x="4128" y="96"/>
                  </a:lnTo>
                  <a:lnTo>
                    <a:pt x="4074" y="102"/>
                  </a:lnTo>
                  <a:lnTo>
                    <a:pt x="4020" y="102"/>
                  </a:lnTo>
                  <a:lnTo>
                    <a:pt x="3966" y="102"/>
                  </a:lnTo>
                  <a:lnTo>
                    <a:pt x="3912" y="102"/>
                  </a:lnTo>
                  <a:lnTo>
                    <a:pt x="3858" y="102"/>
                  </a:lnTo>
                  <a:lnTo>
                    <a:pt x="3810" y="102"/>
                  </a:lnTo>
                  <a:lnTo>
                    <a:pt x="3762" y="96"/>
                  </a:lnTo>
                  <a:lnTo>
                    <a:pt x="3726" y="91"/>
                  </a:lnTo>
                  <a:lnTo>
                    <a:pt x="3684" y="81"/>
                  </a:lnTo>
                  <a:lnTo>
                    <a:pt x="3654" y="76"/>
                  </a:lnTo>
                  <a:lnTo>
                    <a:pt x="3642" y="70"/>
                  </a:lnTo>
                  <a:lnTo>
                    <a:pt x="3630" y="65"/>
                  </a:lnTo>
                  <a:lnTo>
                    <a:pt x="3612" y="60"/>
                  </a:lnTo>
                  <a:lnTo>
                    <a:pt x="3594" y="50"/>
                  </a:lnTo>
                  <a:lnTo>
                    <a:pt x="3576" y="50"/>
                  </a:lnTo>
                  <a:lnTo>
                    <a:pt x="3558" y="44"/>
                  </a:lnTo>
                  <a:lnTo>
                    <a:pt x="3540" y="44"/>
                  </a:lnTo>
                  <a:lnTo>
                    <a:pt x="3528" y="44"/>
                  </a:lnTo>
                  <a:lnTo>
                    <a:pt x="3516" y="50"/>
                  </a:lnTo>
                  <a:lnTo>
                    <a:pt x="3504" y="50"/>
                  </a:lnTo>
                  <a:lnTo>
                    <a:pt x="3492" y="55"/>
                  </a:lnTo>
                  <a:lnTo>
                    <a:pt x="3480" y="55"/>
                  </a:lnTo>
                  <a:lnTo>
                    <a:pt x="3468" y="65"/>
                  </a:lnTo>
                  <a:lnTo>
                    <a:pt x="3456" y="70"/>
                  </a:lnTo>
                  <a:lnTo>
                    <a:pt x="3450" y="70"/>
                  </a:lnTo>
                  <a:lnTo>
                    <a:pt x="3420" y="76"/>
                  </a:lnTo>
                  <a:lnTo>
                    <a:pt x="3330" y="81"/>
                  </a:lnTo>
                  <a:lnTo>
                    <a:pt x="3204" y="91"/>
                  </a:lnTo>
                  <a:lnTo>
                    <a:pt x="3126" y="102"/>
                  </a:lnTo>
                  <a:lnTo>
                    <a:pt x="3048" y="112"/>
                  </a:lnTo>
                  <a:lnTo>
                    <a:pt x="2970" y="123"/>
                  </a:lnTo>
                  <a:lnTo>
                    <a:pt x="2904" y="128"/>
                  </a:lnTo>
                  <a:lnTo>
                    <a:pt x="2868" y="128"/>
                  </a:lnTo>
                  <a:lnTo>
                    <a:pt x="2844" y="128"/>
                  </a:lnTo>
                  <a:lnTo>
                    <a:pt x="2814" y="128"/>
                  </a:lnTo>
                  <a:lnTo>
                    <a:pt x="2790" y="128"/>
                  </a:lnTo>
                  <a:lnTo>
                    <a:pt x="2766" y="123"/>
                  </a:lnTo>
                  <a:lnTo>
                    <a:pt x="2742" y="117"/>
                  </a:lnTo>
                  <a:lnTo>
                    <a:pt x="2724" y="112"/>
                  </a:lnTo>
                  <a:lnTo>
                    <a:pt x="2706" y="107"/>
                  </a:lnTo>
                  <a:lnTo>
                    <a:pt x="2704" y="83"/>
                  </a:lnTo>
                  <a:lnTo>
                    <a:pt x="2710" y="56"/>
                  </a:lnTo>
                  <a:lnTo>
                    <a:pt x="2710" y="36"/>
                  </a:lnTo>
                  <a:lnTo>
                    <a:pt x="2696" y="25"/>
                  </a:lnTo>
                  <a:lnTo>
                    <a:pt x="2672" y="36"/>
                  </a:lnTo>
                  <a:lnTo>
                    <a:pt x="2658" y="50"/>
                  </a:lnTo>
                  <a:lnTo>
                    <a:pt x="2638" y="60"/>
                  </a:lnTo>
                  <a:lnTo>
                    <a:pt x="2614" y="76"/>
                  </a:lnTo>
                  <a:lnTo>
                    <a:pt x="2590" y="84"/>
                  </a:lnTo>
                  <a:lnTo>
                    <a:pt x="2558" y="95"/>
                  </a:lnTo>
                  <a:lnTo>
                    <a:pt x="2536" y="98"/>
                  </a:lnTo>
                  <a:lnTo>
                    <a:pt x="2508" y="102"/>
                  </a:lnTo>
                  <a:lnTo>
                    <a:pt x="2478" y="105"/>
                  </a:lnTo>
                  <a:lnTo>
                    <a:pt x="2444" y="109"/>
                  </a:lnTo>
                  <a:lnTo>
                    <a:pt x="2410" y="110"/>
                  </a:lnTo>
                  <a:lnTo>
                    <a:pt x="2374" y="107"/>
                  </a:lnTo>
                  <a:lnTo>
                    <a:pt x="2348" y="103"/>
                  </a:lnTo>
                  <a:lnTo>
                    <a:pt x="2322" y="91"/>
                  </a:lnTo>
                  <a:lnTo>
                    <a:pt x="2304" y="86"/>
                  </a:lnTo>
                  <a:lnTo>
                    <a:pt x="2292" y="81"/>
                  </a:lnTo>
                  <a:lnTo>
                    <a:pt x="2286" y="76"/>
                  </a:lnTo>
                  <a:lnTo>
                    <a:pt x="2274" y="70"/>
                  </a:lnTo>
                  <a:lnTo>
                    <a:pt x="2268" y="65"/>
                  </a:lnTo>
                  <a:lnTo>
                    <a:pt x="2246" y="18"/>
                  </a:lnTo>
                  <a:lnTo>
                    <a:pt x="2224" y="0"/>
                  </a:lnTo>
                  <a:lnTo>
                    <a:pt x="2185" y="3"/>
                  </a:lnTo>
                  <a:lnTo>
                    <a:pt x="2156" y="16"/>
                  </a:lnTo>
                  <a:lnTo>
                    <a:pt x="2126" y="22"/>
                  </a:lnTo>
                  <a:lnTo>
                    <a:pt x="2081" y="49"/>
                  </a:lnTo>
                  <a:lnTo>
                    <a:pt x="2048" y="64"/>
                  </a:lnTo>
                  <a:lnTo>
                    <a:pt x="2018" y="76"/>
                  </a:lnTo>
                  <a:lnTo>
                    <a:pt x="1986" y="96"/>
                  </a:lnTo>
                  <a:lnTo>
                    <a:pt x="1896" y="102"/>
                  </a:lnTo>
                  <a:lnTo>
                    <a:pt x="1794" y="102"/>
                  </a:lnTo>
                  <a:lnTo>
                    <a:pt x="1692" y="102"/>
                  </a:lnTo>
                  <a:lnTo>
                    <a:pt x="1644" y="102"/>
                  </a:lnTo>
                  <a:lnTo>
                    <a:pt x="1602" y="96"/>
                  </a:lnTo>
                  <a:lnTo>
                    <a:pt x="1560" y="91"/>
                  </a:lnTo>
                  <a:lnTo>
                    <a:pt x="1524" y="86"/>
                  </a:lnTo>
                  <a:lnTo>
                    <a:pt x="1506" y="86"/>
                  </a:lnTo>
                  <a:lnTo>
                    <a:pt x="1494" y="81"/>
                  </a:lnTo>
                  <a:lnTo>
                    <a:pt x="1482" y="76"/>
                  </a:lnTo>
                  <a:lnTo>
                    <a:pt x="1476" y="70"/>
                  </a:lnTo>
                  <a:lnTo>
                    <a:pt x="1458" y="65"/>
                  </a:lnTo>
                  <a:lnTo>
                    <a:pt x="1440" y="55"/>
                  </a:lnTo>
                  <a:lnTo>
                    <a:pt x="1428" y="50"/>
                  </a:lnTo>
                  <a:lnTo>
                    <a:pt x="1410" y="50"/>
                  </a:lnTo>
                  <a:lnTo>
                    <a:pt x="1398" y="44"/>
                  </a:lnTo>
                  <a:lnTo>
                    <a:pt x="1386" y="44"/>
                  </a:lnTo>
                  <a:lnTo>
                    <a:pt x="1374" y="44"/>
                  </a:lnTo>
                  <a:lnTo>
                    <a:pt x="1356" y="44"/>
                  </a:lnTo>
                  <a:lnTo>
                    <a:pt x="1344" y="44"/>
                  </a:lnTo>
                  <a:lnTo>
                    <a:pt x="1332" y="50"/>
                  </a:lnTo>
                  <a:lnTo>
                    <a:pt x="1308" y="55"/>
                  </a:lnTo>
                  <a:lnTo>
                    <a:pt x="1260" y="70"/>
                  </a:lnTo>
                  <a:lnTo>
                    <a:pt x="1218" y="86"/>
                  </a:lnTo>
                  <a:lnTo>
                    <a:pt x="1176" y="96"/>
                  </a:lnTo>
                  <a:lnTo>
                    <a:pt x="1140" y="107"/>
                  </a:lnTo>
                  <a:lnTo>
                    <a:pt x="1098" y="117"/>
                  </a:lnTo>
                  <a:lnTo>
                    <a:pt x="1062" y="128"/>
                  </a:lnTo>
                  <a:lnTo>
                    <a:pt x="1020" y="133"/>
                  </a:lnTo>
                  <a:lnTo>
                    <a:pt x="948" y="143"/>
                  </a:lnTo>
                  <a:lnTo>
                    <a:pt x="882" y="149"/>
                  </a:lnTo>
                  <a:lnTo>
                    <a:pt x="822" y="149"/>
                  </a:lnTo>
                  <a:lnTo>
                    <a:pt x="762" y="143"/>
                  </a:lnTo>
                  <a:lnTo>
                    <a:pt x="708" y="138"/>
                  </a:lnTo>
                  <a:lnTo>
                    <a:pt x="654" y="128"/>
                  </a:lnTo>
                  <a:lnTo>
                    <a:pt x="612" y="117"/>
                  </a:lnTo>
                  <a:lnTo>
                    <a:pt x="570" y="107"/>
                  </a:lnTo>
                  <a:lnTo>
                    <a:pt x="534" y="96"/>
                  </a:lnTo>
                  <a:lnTo>
                    <a:pt x="504" y="86"/>
                  </a:lnTo>
                  <a:lnTo>
                    <a:pt x="480" y="76"/>
                  </a:lnTo>
                  <a:lnTo>
                    <a:pt x="462" y="65"/>
                  </a:lnTo>
                  <a:lnTo>
                    <a:pt x="444" y="55"/>
                  </a:lnTo>
                  <a:lnTo>
                    <a:pt x="426" y="44"/>
                  </a:lnTo>
                  <a:lnTo>
                    <a:pt x="408" y="34"/>
                  </a:lnTo>
                  <a:lnTo>
                    <a:pt x="402" y="34"/>
                  </a:lnTo>
                  <a:lnTo>
                    <a:pt x="396" y="34"/>
                  </a:lnTo>
                  <a:lnTo>
                    <a:pt x="390" y="34"/>
                  </a:lnTo>
                  <a:lnTo>
                    <a:pt x="390" y="34"/>
                  </a:lnTo>
                  <a:lnTo>
                    <a:pt x="384" y="34"/>
                  </a:lnTo>
                  <a:lnTo>
                    <a:pt x="378" y="39"/>
                  </a:lnTo>
                  <a:lnTo>
                    <a:pt x="372" y="44"/>
                  </a:lnTo>
                  <a:lnTo>
                    <a:pt x="360" y="55"/>
                  </a:lnTo>
                  <a:lnTo>
                    <a:pt x="348" y="65"/>
                  </a:lnTo>
                  <a:lnTo>
                    <a:pt x="342" y="70"/>
                  </a:lnTo>
                  <a:lnTo>
                    <a:pt x="336" y="76"/>
                  </a:lnTo>
                  <a:lnTo>
                    <a:pt x="324" y="86"/>
                  </a:lnTo>
                  <a:lnTo>
                    <a:pt x="306" y="91"/>
                  </a:lnTo>
                  <a:lnTo>
                    <a:pt x="288" y="96"/>
                  </a:lnTo>
                  <a:lnTo>
                    <a:pt x="264" y="102"/>
                  </a:lnTo>
                  <a:lnTo>
                    <a:pt x="240" y="107"/>
                  </a:lnTo>
                  <a:lnTo>
                    <a:pt x="216" y="112"/>
                  </a:lnTo>
                  <a:lnTo>
                    <a:pt x="192" y="112"/>
                  </a:lnTo>
                  <a:lnTo>
                    <a:pt x="168" y="117"/>
                  </a:lnTo>
                  <a:lnTo>
                    <a:pt x="145" y="117"/>
                  </a:lnTo>
                  <a:lnTo>
                    <a:pt x="120" y="117"/>
                  </a:lnTo>
                  <a:lnTo>
                    <a:pt x="90" y="112"/>
                  </a:lnTo>
                  <a:lnTo>
                    <a:pt x="66" y="112"/>
                  </a:lnTo>
                  <a:lnTo>
                    <a:pt x="42" y="107"/>
                  </a:lnTo>
                  <a:lnTo>
                    <a:pt x="24" y="102"/>
                  </a:lnTo>
                  <a:lnTo>
                    <a:pt x="0" y="96"/>
                  </a:lnTo>
                  <a:lnTo>
                    <a:pt x="0" y="445"/>
                  </a:lnTo>
                  <a:lnTo>
                    <a:pt x="5760" y="445"/>
                  </a:lnTo>
                  <a:lnTo>
                    <a:pt x="5760" y="445"/>
                  </a:lnTo>
                  <a:lnTo>
                    <a:pt x="5760" y="445"/>
                  </a:lnTo>
                </a:path>
              </a:pathLst>
            </a:custGeom>
            <a:solidFill>
              <a:schemeClr val="accent2">
                <a:alpha val="50000"/>
              </a:schemeClr>
            </a:soli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4119" name="Freeform 23"/>
            <p:cNvSpPr>
              <a:spLocks/>
            </p:cNvSpPr>
            <p:nvPr userDrawn="1"/>
          </p:nvSpPr>
          <p:spPr bwMode="hidden">
            <a:xfrm>
              <a:off x="0" y="3867"/>
              <a:ext cx="5770" cy="174"/>
            </a:xfrm>
            <a:custGeom>
              <a:avLst/>
              <a:gdLst/>
              <a:ahLst/>
              <a:cxnLst>
                <a:cxn ang="0">
                  <a:pos x="4993" y="66"/>
                </a:cxn>
                <a:cxn ang="0">
                  <a:pos x="4771" y="132"/>
                </a:cxn>
                <a:cxn ang="0">
                  <a:pos x="4640" y="96"/>
                </a:cxn>
                <a:cxn ang="0">
                  <a:pos x="4598" y="36"/>
                </a:cxn>
                <a:cxn ang="0">
                  <a:pos x="4478" y="30"/>
                </a:cxn>
                <a:cxn ang="0">
                  <a:pos x="4186" y="108"/>
                </a:cxn>
                <a:cxn ang="0">
                  <a:pos x="3815" y="120"/>
                </a:cxn>
                <a:cxn ang="0">
                  <a:pos x="3617" y="72"/>
                </a:cxn>
                <a:cxn ang="0">
                  <a:pos x="3510" y="60"/>
                </a:cxn>
                <a:cxn ang="0">
                  <a:pos x="3336" y="96"/>
                </a:cxn>
                <a:cxn ang="0">
                  <a:pos x="2846" y="150"/>
                </a:cxn>
                <a:cxn ang="0">
                  <a:pos x="2703" y="96"/>
                </a:cxn>
                <a:cxn ang="0">
                  <a:pos x="2619" y="90"/>
                </a:cxn>
                <a:cxn ang="0">
                  <a:pos x="2416" y="132"/>
                </a:cxn>
                <a:cxn ang="0">
                  <a:pos x="2278" y="84"/>
                </a:cxn>
                <a:cxn ang="0">
                  <a:pos x="2151" y="36"/>
                </a:cxn>
                <a:cxn ang="0">
                  <a:pos x="1947" y="120"/>
                </a:cxn>
                <a:cxn ang="0">
                  <a:pos x="1525" y="102"/>
                </a:cxn>
                <a:cxn ang="0">
                  <a:pos x="1429" y="60"/>
                </a:cxn>
                <a:cxn ang="0">
                  <a:pos x="1333" y="60"/>
                </a:cxn>
                <a:cxn ang="0">
                  <a:pos x="1058" y="150"/>
                </a:cxn>
                <a:cxn ang="0">
                  <a:pos x="652" y="150"/>
                </a:cxn>
                <a:cxn ang="0">
                  <a:pos x="442" y="66"/>
                </a:cxn>
                <a:cxn ang="0">
                  <a:pos x="377" y="48"/>
                </a:cxn>
                <a:cxn ang="0">
                  <a:pos x="305" y="108"/>
                </a:cxn>
                <a:cxn ang="0">
                  <a:pos x="144" y="138"/>
                </a:cxn>
                <a:cxn ang="0">
                  <a:pos x="0" y="96"/>
                </a:cxn>
                <a:cxn ang="0">
                  <a:pos x="167" y="120"/>
                </a:cxn>
                <a:cxn ang="0">
                  <a:pos x="323" y="84"/>
                </a:cxn>
                <a:cxn ang="0">
                  <a:pos x="383" y="24"/>
                </a:cxn>
                <a:cxn ang="0">
                  <a:pos x="460" y="60"/>
                </a:cxn>
                <a:cxn ang="0">
                  <a:pos x="706" y="144"/>
                </a:cxn>
                <a:cxn ang="0">
                  <a:pos x="1100" y="120"/>
                </a:cxn>
                <a:cxn ang="0">
                  <a:pos x="1345" y="36"/>
                </a:cxn>
                <a:cxn ang="0">
                  <a:pos x="1441" y="48"/>
                </a:cxn>
                <a:cxn ang="0">
                  <a:pos x="1561" y="90"/>
                </a:cxn>
                <a:cxn ang="0">
                  <a:pos x="1971" y="96"/>
                </a:cxn>
                <a:cxn ang="0">
                  <a:pos x="2235" y="3"/>
                </a:cxn>
                <a:cxn ang="0">
                  <a:pos x="2350" y="102"/>
                </a:cxn>
                <a:cxn ang="0">
                  <a:pos x="2559" y="96"/>
                </a:cxn>
                <a:cxn ang="0">
                  <a:pos x="2715" y="24"/>
                </a:cxn>
                <a:cxn ang="0">
                  <a:pos x="2792" y="132"/>
                </a:cxn>
                <a:cxn ang="0">
                  <a:pos x="3127" y="102"/>
                </a:cxn>
                <a:cxn ang="0">
                  <a:pos x="3486" y="48"/>
                </a:cxn>
                <a:cxn ang="0">
                  <a:pos x="3582" y="42"/>
                </a:cxn>
                <a:cxn ang="0">
                  <a:pos x="3731" y="90"/>
                </a:cxn>
                <a:cxn ang="0">
                  <a:pos x="4078" y="102"/>
                </a:cxn>
                <a:cxn ang="0">
                  <a:pos x="4419" y="30"/>
                </a:cxn>
                <a:cxn ang="0">
                  <a:pos x="4574" y="6"/>
                </a:cxn>
                <a:cxn ang="0">
                  <a:pos x="4628" y="60"/>
                </a:cxn>
                <a:cxn ang="0">
                  <a:pos x="4724" y="108"/>
                </a:cxn>
                <a:cxn ang="0">
                  <a:pos x="4927" y="84"/>
                </a:cxn>
                <a:cxn ang="0">
                  <a:pos x="5118" y="14"/>
                </a:cxn>
                <a:cxn ang="0">
                  <a:pos x="5280" y="9"/>
                </a:cxn>
                <a:cxn ang="0">
                  <a:pos x="5453" y="36"/>
                </a:cxn>
                <a:cxn ang="0">
                  <a:pos x="5465" y="72"/>
                </a:cxn>
                <a:cxn ang="0">
                  <a:pos x="5656" y="90"/>
                </a:cxn>
                <a:cxn ang="0">
                  <a:pos x="5710" y="102"/>
                </a:cxn>
                <a:cxn ang="0">
                  <a:pos x="5477" y="90"/>
                </a:cxn>
                <a:cxn ang="0">
                  <a:pos x="5453" y="60"/>
                </a:cxn>
                <a:cxn ang="0">
                  <a:pos x="5393" y="30"/>
                </a:cxn>
                <a:cxn ang="0">
                  <a:pos x="5219" y="24"/>
                </a:cxn>
              </a:cxnLst>
              <a:rect l="0" t="0" r="r" b="b"/>
              <a:pathLst>
                <a:path w="5770" h="174">
                  <a:moveTo>
                    <a:pt x="5151" y="24"/>
                  </a:moveTo>
                  <a:lnTo>
                    <a:pt x="5127" y="26"/>
                  </a:lnTo>
                  <a:lnTo>
                    <a:pt x="5082" y="30"/>
                  </a:lnTo>
                  <a:lnTo>
                    <a:pt x="5049" y="38"/>
                  </a:lnTo>
                  <a:lnTo>
                    <a:pt x="5029" y="48"/>
                  </a:lnTo>
                  <a:lnTo>
                    <a:pt x="5017" y="54"/>
                  </a:lnTo>
                  <a:lnTo>
                    <a:pt x="4993" y="66"/>
                  </a:lnTo>
                  <a:lnTo>
                    <a:pt x="4957" y="84"/>
                  </a:lnTo>
                  <a:lnTo>
                    <a:pt x="4927" y="102"/>
                  </a:lnTo>
                  <a:lnTo>
                    <a:pt x="4891" y="114"/>
                  </a:lnTo>
                  <a:lnTo>
                    <a:pt x="4861" y="120"/>
                  </a:lnTo>
                  <a:lnTo>
                    <a:pt x="4831" y="126"/>
                  </a:lnTo>
                  <a:lnTo>
                    <a:pt x="4801" y="132"/>
                  </a:lnTo>
                  <a:lnTo>
                    <a:pt x="4771" y="132"/>
                  </a:lnTo>
                  <a:lnTo>
                    <a:pt x="4748" y="132"/>
                  </a:lnTo>
                  <a:lnTo>
                    <a:pt x="4724" y="126"/>
                  </a:lnTo>
                  <a:lnTo>
                    <a:pt x="4706" y="120"/>
                  </a:lnTo>
                  <a:lnTo>
                    <a:pt x="4682" y="114"/>
                  </a:lnTo>
                  <a:lnTo>
                    <a:pt x="4670" y="108"/>
                  </a:lnTo>
                  <a:lnTo>
                    <a:pt x="4652" y="102"/>
                  </a:lnTo>
                  <a:lnTo>
                    <a:pt x="4640" y="96"/>
                  </a:lnTo>
                  <a:lnTo>
                    <a:pt x="4634" y="84"/>
                  </a:lnTo>
                  <a:lnTo>
                    <a:pt x="4628" y="78"/>
                  </a:lnTo>
                  <a:lnTo>
                    <a:pt x="4622" y="66"/>
                  </a:lnTo>
                  <a:lnTo>
                    <a:pt x="4616" y="54"/>
                  </a:lnTo>
                  <a:lnTo>
                    <a:pt x="4610" y="48"/>
                  </a:lnTo>
                  <a:lnTo>
                    <a:pt x="4604" y="42"/>
                  </a:lnTo>
                  <a:lnTo>
                    <a:pt x="4598" y="36"/>
                  </a:lnTo>
                  <a:lnTo>
                    <a:pt x="4586" y="30"/>
                  </a:lnTo>
                  <a:lnTo>
                    <a:pt x="4574" y="24"/>
                  </a:lnTo>
                  <a:lnTo>
                    <a:pt x="4562" y="18"/>
                  </a:lnTo>
                  <a:lnTo>
                    <a:pt x="4544" y="18"/>
                  </a:lnTo>
                  <a:lnTo>
                    <a:pt x="4526" y="18"/>
                  </a:lnTo>
                  <a:lnTo>
                    <a:pt x="4502" y="24"/>
                  </a:lnTo>
                  <a:lnTo>
                    <a:pt x="4478" y="30"/>
                  </a:lnTo>
                  <a:lnTo>
                    <a:pt x="4449" y="36"/>
                  </a:lnTo>
                  <a:lnTo>
                    <a:pt x="4419" y="48"/>
                  </a:lnTo>
                  <a:lnTo>
                    <a:pt x="4383" y="60"/>
                  </a:lnTo>
                  <a:lnTo>
                    <a:pt x="4341" y="72"/>
                  </a:lnTo>
                  <a:lnTo>
                    <a:pt x="4287" y="90"/>
                  </a:lnTo>
                  <a:lnTo>
                    <a:pt x="4239" y="96"/>
                  </a:lnTo>
                  <a:lnTo>
                    <a:pt x="4186" y="108"/>
                  </a:lnTo>
                  <a:lnTo>
                    <a:pt x="4132" y="114"/>
                  </a:lnTo>
                  <a:lnTo>
                    <a:pt x="4078" y="120"/>
                  </a:lnTo>
                  <a:lnTo>
                    <a:pt x="4024" y="120"/>
                  </a:lnTo>
                  <a:lnTo>
                    <a:pt x="3970" y="120"/>
                  </a:lnTo>
                  <a:lnTo>
                    <a:pt x="3916" y="120"/>
                  </a:lnTo>
                  <a:lnTo>
                    <a:pt x="3863" y="120"/>
                  </a:lnTo>
                  <a:lnTo>
                    <a:pt x="3815" y="120"/>
                  </a:lnTo>
                  <a:lnTo>
                    <a:pt x="3767" y="114"/>
                  </a:lnTo>
                  <a:lnTo>
                    <a:pt x="3731" y="108"/>
                  </a:lnTo>
                  <a:lnTo>
                    <a:pt x="3689" y="96"/>
                  </a:lnTo>
                  <a:lnTo>
                    <a:pt x="3659" y="90"/>
                  </a:lnTo>
                  <a:lnTo>
                    <a:pt x="3647" y="84"/>
                  </a:lnTo>
                  <a:lnTo>
                    <a:pt x="3635" y="78"/>
                  </a:lnTo>
                  <a:lnTo>
                    <a:pt x="3617" y="72"/>
                  </a:lnTo>
                  <a:lnTo>
                    <a:pt x="3600" y="60"/>
                  </a:lnTo>
                  <a:lnTo>
                    <a:pt x="3582" y="60"/>
                  </a:lnTo>
                  <a:lnTo>
                    <a:pt x="3564" y="54"/>
                  </a:lnTo>
                  <a:lnTo>
                    <a:pt x="3546" y="54"/>
                  </a:lnTo>
                  <a:lnTo>
                    <a:pt x="3534" y="54"/>
                  </a:lnTo>
                  <a:lnTo>
                    <a:pt x="3522" y="60"/>
                  </a:lnTo>
                  <a:lnTo>
                    <a:pt x="3510" y="60"/>
                  </a:lnTo>
                  <a:lnTo>
                    <a:pt x="3498" y="66"/>
                  </a:lnTo>
                  <a:lnTo>
                    <a:pt x="3486" y="66"/>
                  </a:lnTo>
                  <a:lnTo>
                    <a:pt x="3474" y="78"/>
                  </a:lnTo>
                  <a:lnTo>
                    <a:pt x="3462" y="84"/>
                  </a:lnTo>
                  <a:lnTo>
                    <a:pt x="3456" y="84"/>
                  </a:lnTo>
                  <a:lnTo>
                    <a:pt x="3426" y="90"/>
                  </a:lnTo>
                  <a:lnTo>
                    <a:pt x="3336" y="96"/>
                  </a:lnTo>
                  <a:lnTo>
                    <a:pt x="3205" y="108"/>
                  </a:lnTo>
                  <a:lnTo>
                    <a:pt x="3127" y="120"/>
                  </a:lnTo>
                  <a:lnTo>
                    <a:pt x="3049" y="132"/>
                  </a:lnTo>
                  <a:lnTo>
                    <a:pt x="2972" y="144"/>
                  </a:lnTo>
                  <a:lnTo>
                    <a:pt x="2906" y="150"/>
                  </a:lnTo>
                  <a:lnTo>
                    <a:pt x="2870" y="150"/>
                  </a:lnTo>
                  <a:lnTo>
                    <a:pt x="2846" y="150"/>
                  </a:lnTo>
                  <a:lnTo>
                    <a:pt x="2816" y="150"/>
                  </a:lnTo>
                  <a:lnTo>
                    <a:pt x="2792" y="150"/>
                  </a:lnTo>
                  <a:lnTo>
                    <a:pt x="2768" y="144"/>
                  </a:lnTo>
                  <a:lnTo>
                    <a:pt x="2744" y="138"/>
                  </a:lnTo>
                  <a:lnTo>
                    <a:pt x="2727" y="132"/>
                  </a:lnTo>
                  <a:lnTo>
                    <a:pt x="2709" y="126"/>
                  </a:lnTo>
                  <a:lnTo>
                    <a:pt x="2703" y="96"/>
                  </a:lnTo>
                  <a:lnTo>
                    <a:pt x="2703" y="78"/>
                  </a:lnTo>
                  <a:lnTo>
                    <a:pt x="2709" y="42"/>
                  </a:lnTo>
                  <a:lnTo>
                    <a:pt x="2697" y="36"/>
                  </a:lnTo>
                  <a:lnTo>
                    <a:pt x="2673" y="42"/>
                  </a:lnTo>
                  <a:lnTo>
                    <a:pt x="2661" y="60"/>
                  </a:lnTo>
                  <a:lnTo>
                    <a:pt x="2643" y="72"/>
                  </a:lnTo>
                  <a:lnTo>
                    <a:pt x="2619" y="90"/>
                  </a:lnTo>
                  <a:lnTo>
                    <a:pt x="2595" y="102"/>
                  </a:lnTo>
                  <a:lnTo>
                    <a:pt x="2559" y="114"/>
                  </a:lnTo>
                  <a:lnTo>
                    <a:pt x="2541" y="114"/>
                  </a:lnTo>
                  <a:lnTo>
                    <a:pt x="2511" y="120"/>
                  </a:lnTo>
                  <a:lnTo>
                    <a:pt x="2481" y="126"/>
                  </a:lnTo>
                  <a:lnTo>
                    <a:pt x="2446" y="126"/>
                  </a:lnTo>
                  <a:lnTo>
                    <a:pt x="2416" y="132"/>
                  </a:lnTo>
                  <a:lnTo>
                    <a:pt x="2380" y="126"/>
                  </a:lnTo>
                  <a:lnTo>
                    <a:pt x="2350" y="120"/>
                  </a:lnTo>
                  <a:lnTo>
                    <a:pt x="2326" y="108"/>
                  </a:lnTo>
                  <a:lnTo>
                    <a:pt x="2308" y="102"/>
                  </a:lnTo>
                  <a:lnTo>
                    <a:pt x="2296" y="96"/>
                  </a:lnTo>
                  <a:lnTo>
                    <a:pt x="2290" y="90"/>
                  </a:lnTo>
                  <a:lnTo>
                    <a:pt x="2278" y="84"/>
                  </a:lnTo>
                  <a:lnTo>
                    <a:pt x="2272" y="78"/>
                  </a:lnTo>
                  <a:lnTo>
                    <a:pt x="2250" y="57"/>
                  </a:lnTo>
                  <a:lnTo>
                    <a:pt x="2243" y="35"/>
                  </a:lnTo>
                  <a:lnTo>
                    <a:pt x="2228" y="18"/>
                  </a:lnTo>
                  <a:lnTo>
                    <a:pt x="2208" y="18"/>
                  </a:lnTo>
                  <a:lnTo>
                    <a:pt x="2172" y="24"/>
                  </a:lnTo>
                  <a:lnTo>
                    <a:pt x="2151" y="36"/>
                  </a:lnTo>
                  <a:lnTo>
                    <a:pt x="2127" y="51"/>
                  </a:lnTo>
                  <a:lnTo>
                    <a:pt x="2097" y="60"/>
                  </a:lnTo>
                  <a:lnTo>
                    <a:pt x="2073" y="72"/>
                  </a:lnTo>
                  <a:lnTo>
                    <a:pt x="2046" y="87"/>
                  </a:lnTo>
                  <a:lnTo>
                    <a:pt x="2007" y="102"/>
                  </a:lnTo>
                  <a:lnTo>
                    <a:pt x="1977" y="114"/>
                  </a:lnTo>
                  <a:lnTo>
                    <a:pt x="1947" y="120"/>
                  </a:lnTo>
                  <a:lnTo>
                    <a:pt x="1895" y="120"/>
                  </a:lnTo>
                  <a:lnTo>
                    <a:pt x="1794" y="120"/>
                  </a:lnTo>
                  <a:lnTo>
                    <a:pt x="1692" y="120"/>
                  </a:lnTo>
                  <a:lnTo>
                    <a:pt x="1644" y="120"/>
                  </a:lnTo>
                  <a:lnTo>
                    <a:pt x="1602" y="114"/>
                  </a:lnTo>
                  <a:lnTo>
                    <a:pt x="1561" y="108"/>
                  </a:lnTo>
                  <a:lnTo>
                    <a:pt x="1525" y="102"/>
                  </a:lnTo>
                  <a:lnTo>
                    <a:pt x="1507" y="102"/>
                  </a:lnTo>
                  <a:lnTo>
                    <a:pt x="1495" y="96"/>
                  </a:lnTo>
                  <a:lnTo>
                    <a:pt x="1483" y="90"/>
                  </a:lnTo>
                  <a:lnTo>
                    <a:pt x="1477" y="84"/>
                  </a:lnTo>
                  <a:lnTo>
                    <a:pt x="1459" y="78"/>
                  </a:lnTo>
                  <a:lnTo>
                    <a:pt x="1441" y="66"/>
                  </a:lnTo>
                  <a:lnTo>
                    <a:pt x="1429" y="60"/>
                  </a:lnTo>
                  <a:lnTo>
                    <a:pt x="1411" y="60"/>
                  </a:lnTo>
                  <a:lnTo>
                    <a:pt x="1399" y="54"/>
                  </a:lnTo>
                  <a:lnTo>
                    <a:pt x="1387" y="54"/>
                  </a:lnTo>
                  <a:lnTo>
                    <a:pt x="1375" y="54"/>
                  </a:lnTo>
                  <a:lnTo>
                    <a:pt x="1357" y="54"/>
                  </a:lnTo>
                  <a:lnTo>
                    <a:pt x="1345" y="54"/>
                  </a:lnTo>
                  <a:lnTo>
                    <a:pt x="1333" y="60"/>
                  </a:lnTo>
                  <a:lnTo>
                    <a:pt x="1309" y="66"/>
                  </a:lnTo>
                  <a:lnTo>
                    <a:pt x="1262" y="84"/>
                  </a:lnTo>
                  <a:lnTo>
                    <a:pt x="1220" y="102"/>
                  </a:lnTo>
                  <a:lnTo>
                    <a:pt x="1178" y="114"/>
                  </a:lnTo>
                  <a:lnTo>
                    <a:pt x="1142" y="126"/>
                  </a:lnTo>
                  <a:lnTo>
                    <a:pt x="1100" y="138"/>
                  </a:lnTo>
                  <a:lnTo>
                    <a:pt x="1058" y="150"/>
                  </a:lnTo>
                  <a:lnTo>
                    <a:pt x="1016" y="156"/>
                  </a:lnTo>
                  <a:lnTo>
                    <a:pt x="945" y="168"/>
                  </a:lnTo>
                  <a:lnTo>
                    <a:pt x="879" y="174"/>
                  </a:lnTo>
                  <a:lnTo>
                    <a:pt x="819" y="174"/>
                  </a:lnTo>
                  <a:lnTo>
                    <a:pt x="759" y="168"/>
                  </a:lnTo>
                  <a:lnTo>
                    <a:pt x="706" y="162"/>
                  </a:lnTo>
                  <a:lnTo>
                    <a:pt x="652" y="150"/>
                  </a:lnTo>
                  <a:lnTo>
                    <a:pt x="610" y="138"/>
                  </a:lnTo>
                  <a:lnTo>
                    <a:pt x="568" y="126"/>
                  </a:lnTo>
                  <a:lnTo>
                    <a:pt x="532" y="114"/>
                  </a:lnTo>
                  <a:lnTo>
                    <a:pt x="502" y="102"/>
                  </a:lnTo>
                  <a:lnTo>
                    <a:pt x="478" y="90"/>
                  </a:lnTo>
                  <a:lnTo>
                    <a:pt x="460" y="78"/>
                  </a:lnTo>
                  <a:lnTo>
                    <a:pt x="442" y="66"/>
                  </a:lnTo>
                  <a:lnTo>
                    <a:pt x="425" y="54"/>
                  </a:lnTo>
                  <a:lnTo>
                    <a:pt x="407" y="42"/>
                  </a:lnTo>
                  <a:lnTo>
                    <a:pt x="401" y="42"/>
                  </a:lnTo>
                  <a:lnTo>
                    <a:pt x="395" y="42"/>
                  </a:lnTo>
                  <a:lnTo>
                    <a:pt x="389" y="42"/>
                  </a:lnTo>
                  <a:lnTo>
                    <a:pt x="383" y="42"/>
                  </a:lnTo>
                  <a:lnTo>
                    <a:pt x="377" y="48"/>
                  </a:lnTo>
                  <a:lnTo>
                    <a:pt x="371" y="54"/>
                  </a:lnTo>
                  <a:lnTo>
                    <a:pt x="359" y="66"/>
                  </a:lnTo>
                  <a:lnTo>
                    <a:pt x="347" y="78"/>
                  </a:lnTo>
                  <a:lnTo>
                    <a:pt x="341" y="84"/>
                  </a:lnTo>
                  <a:lnTo>
                    <a:pt x="335" y="90"/>
                  </a:lnTo>
                  <a:lnTo>
                    <a:pt x="323" y="102"/>
                  </a:lnTo>
                  <a:lnTo>
                    <a:pt x="305" y="108"/>
                  </a:lnTo>
                  <a:lnTo>
                    <a:pt x="287" y="114"/>
                  </a:lnTo>
                  <a:lnTo>
                    <a:pt x="263" y="120"/>
                  </a:lnTo>
                  <a:lnTo>
                    <a:pt x="239" y="126"/>
                  </a:lnTo>
                  <a:lnTo>
                    <a:pt x="215" y="132"/>
                  </a:lnTo>
                  <a:lnTo>
                    <a:pt x="191" y="132"/>
                  </a:lnTo>
                  <a:lnTo>
                    <a:pt x="167" y="138"/>
                  </a:lnTo>
                  <a:lnTo>
                    <a:pt x="144" y="138"/>
                  </a:lnTo>
                  <a:lnTo>
                    <a:pt x="120" y="138"/>
                  </a:lnTo>
                  <a:lnTo>
                    <a:pt x="90" y="132"/>
                  </a:lnTo>
                  <a:lnTo>
                    <a:pt x="66" y="132"/>
                  </a:lnTo>
                  <a:lnTo>
                    <a:pt x="42" y="126"/>
                  </a:lnTo>
                  <a:lnTo>
                    <a:pt x="24" y="120"/>
                  </a:lnTo>
                  <a:lnTo>
                    <a:pt x="0" y="114"/>
                  </a:lnTo>
                  <a:lnTo>
                    <a:pt x="0" y="96"/>
                  </a:lnTo>
                  <a:lnTo>
                    <a:pt x="24" y="102"/>
                  </a:lnTo>
                  <a:lnTo>
                    <a:pt x="42" y="108"/>
                  </a:lnTo>
                  <a:lnTo>
                    <a:pt x="66" y="114"/>
                  </a:lnTo>
                  <a:lnTo>
                    <a:pt x="90" y="114"/>
                  </a:lnTo>
                  <a:lnTo>
                    <a:pt x="120" y="120"/>
                  </a:lnTo>
                  <a:lnTo>
                    <a:pt x="144" y="120"/>
                  </a:lnTo>
                  <a:lnTo>
                    <a:pt x="167" y="120"/>
                  </a:lnTo>
                  <a:lnTo>
                    <a:pt x="191" y="114"/>
                  </a:lnTo>
                  <a:lnTo>
                    <a:pt x="215" y="114"/>
                  </a:lnTo>
                  <a:lnTo>
                    <a:pt x="239" y="108"/>
                  </a:lnTo>
                  <a:lnTo>
                    <a:pt x="263" y="102"/>
                  </a:lnTo>
                  <a:lnTo>
                    <a:pt x="287" y="96"/>
                  </a:lnTo>
                  <a:lnTo>
                    <a:pt x="305" y="90"/>
                  </a:lnTo>
                  <a:lnTo>
                    <a:pt x="323" y="84"/>
                  </a:lnTo>
                  <a:lnTo>
                    <a:pt x="335" y="72"/>
                  </a:lnTo>
                  <a:lnTo>
                    <a:pt x="341" y="66"/>
                  </a:lnTo>
                  <a:lnTo>
                    <a:pt x="347" y="60"/>
                  </a:lnTo>
                  <a:lnTo>
                    <a:pt x="359" y="48"/>
                  </a:lnTo>
                  <a:lnTo>
                    <a:pt x="371" y="36"/>
                  </a:lnTo>
                  <a:lnTo>
                    <a:pt x="377" y="30"/>
                  </a:lnTo>
                  <a:lnTo>
                    <a:pt x="383" y="24"/>
                  </a:lnTo>
                  <a:lnTo>
                    <a:pt x="389" y="24"/>
                  </a:lnTo>
                  <a:lnTo>
                    <a:pt x="395" y="24"/>
                  </a:lnTo>
                  <a:lnTo>
                    <a:pt x="401" y="24"/>
                  </a:lnTo>
                  <a:lnTo>
                    <a:pt x="407" y="24"/>
                  </a:lnTo>
                  <a:lnTo>
                    <a:pt x="425" y="36"/>
                  </a:lnTo>
                  <a:lnTo>
                    <a:pt x="442" y="48"/>
                  </a:lnTo>
                  <a:lnTo>
                    <a:pt x="460" y="60"/>
                  </a:lnTo>
                  <a:lnTo>
                    <a:pt x="478" y="72"/>
                  </a:lnTo>
                  <a:lnTo>
                    <a:pt x="502" y="84"/>
                  </a:lnTo>
                  <a:lnTo>
                    <a:pt x="532" y="96"/>
                  </a:lnTo>
                  <a:lnTo>
                    <a:pt x="568" y="108"/>
                  </a:lnTo>
                  <a:lnTo>
                    <a:pt x="610" y="120"/>
                  </a:lnTo>
                  <a:lnTo>
                    <a:pt x="652" y="132"/>
                  </a:lnTo>
                  <a:lnTo>
                    <a:pt x="706" y="144"/>
                  </a:lnTo>
                  <a:lnTo>
                    <a:pt x="759" y="150"/>
                  </a:lnTo>
                  <a:lnTo>
                    <a:pt x="819" y="156"/>
                  </a:lnTo>
                  <a:lnTo>
                    <a:pt x="879" y="156"/>
                  </a:lnTo>
                  <a:lnTo>
                    <a:pt x="945" y="150"/>
                  </a:lnTo>
                  <a:lnTo>
                    <a:pt x="1016" y="138"/>
                  </a:lnTo>
                  <a:lnTo>
                    <a:pt x="1058" y="132"/>
                  </a:lnTo>
                  <a:lnTo>
                    <a:pt x="1100" y="120"/>
                  </a:lnTo>
                  <a:lnTo>
                    <a:pt x="1142" y="108"/>
                  </a:lnTo>
                  <a:lnTo>
                    <a:pt x="1178" y="96"/>
                  </a:lnTo>
                  <a:lnTo>
                    <a:pt x="1220" y="84"/>
                  </a:lnTo>
                  <a:lnTo>
                    <a:pt x="1262" y="66"/>
                  </a:lnTo>
                  <a:lnTo>
                    <a:pt x="1309" y="48"/>
                  </a:lnTo>
                  <a:lnTo>
                    <a:pt x="1333" y="42"/>
                  </a:lnTo>
                  <a:lnTo>
                    <a:pt x="1345" y="36"/>
                  </a:lnTo>
                  <a:lnTo>
                    <a:pt x="1357" y="36"/>
                  </a:lnTo>
                  <a:lnTo>
                    <a:pt x="1375" y="36"/>
                  </a:lnTo>
                  <a:lnTo>
                    <a:pt x="1387" y="36"/>
                  </a:lnTo>
                  <a:lnTo>
                    <a:pt x="1399" y="36"/>
                  </a:lnTo>
                  <a:lnTo>
                    <a:pt x="1411" y="42"/>
                  </a:lnTo>
                  <a:lnTo>
                    <a:pt x="1429" y="42"/>
                  </a:lnTo>
                  <a:lnTo>
                    <a:pt x="1441" y="48"/>
                  </a:lnTo>
                  <a:lnTo>
                    <a:pt x="1459" y="60"/>
                  </a:lnTo>
                  <a:lnTo>
                    <a:pt x="1477" y="66"/>
                  </a:lnTo>
                  <a:lnTo>
                    <a:pt x="1483" y="72"/>
                  </a:lnTo>
                  <a:lnTo>
                    <a:pt x="1495" y="78"/>
                  </a:lnTo>
                  <a:lnTo>
                    <a:pt x="1507" y="84"/>
                  </a:lnTo>
                  <a:lnTo>
                    <a:pt x="1525" y="84"/>
                  </a:lnTo>
                  <a:lnTo>
                    <a:pt x="1561" y="90"/>
                  </a:lnTo>
                  <a:lnTo>
                    <a:pt x="1602" y="96"/>
                  </a:lnTo>
                  <a:lnTo>
                    <a:pt x="1644" y="102"/>
                  </a:lnTo>
                  <a:lnTo>
                    <a:pt x="1692" y="102"/>
                  </a:lnTo>
                  <a:lnTo>
                    <a:pt x="1794" y="102"/>
                  </a:lnTo>
                  <a:lnTo>
                    <a:pt x="1895" y="102"/>
                  </a:lnTo>
                  <a:lnTo>
                    <a:pt x="1938" y="102"/>
                  </a:lnTo>
                  <a:lnTo>
                    <a:pt x="1971" y="96"/>
                  </a:lnTo>
                  <a:lnTo>
                    <a:pt x="2019" y="77"/>
                  </a:lnTo>
                  <a:lnTo>
                    <a:pt x="2063" y="57"/>
                  </a:lnTo>
                  <a:lnTo>
                    <a:pt x="2111" y="38"/>
                  </a:lnTo>
                  <a:lnTo>
                    <a:pt x="2145" y="18"/>
                  </a:lnTo>
                  <a:lnTo>
                    <a:pt x="2172" y="9"/>
                  </a:lnTo>
                  <a:lnTo>
                    <a:pt x="2202" y="0"/>
                  </a:lnTo>
                  <a:lnTo>
                    <a:pt x="2235" y="3"/>
                  </a:lnTo>
                  <a:lnTo>
                    <a:pt x="2250" y="24"/>
                  </a:lnTo>
                  <a:lnTo>
                    <a:pt x="2262" y="51"/>
                  </a:lnTo>
                  <a:lnTo>
                    <a:pt x="2290" y="72"/>
                  </a:lnTo>
                  <a:lnTo>
                    <a:pt x="2296" y="78"/>
                  </a:lnTo>
                  <a:lnTo>
                    <a:pt x="2308" y="84"/>
                  </a:lnTo>
                  <a:lnTo>
                    <a:pt x="2326" y="90"/>
                  </a:lnTo>
                  <a:lnTo>
                    <a:pt x="2350" y="102"/>
                  </a:lnTo>
                  <a:lnTo>
                    <a:pt x="2380" y="108"/>
                  </a:lnTo>
                  <a:lnTo>
                    <a:pt x="2416" y="114"/>
                  </a:lnTo>
                  <a:lnTo>
                    <a:pt x="2446" y="108"/>
                  </a:lnTo>
                  <a:lnTo>
                    <a:pt x="2481" y="108"/>
                  </a:lnTo>
                  <a:lnTo>
                    <a:pt x="2511" y="102"/>
                  </a:lnTo>
                  <a:lnTo>
                    <a:pt x="2541" y="96"/>
                  </a:lnTo>
                  <a:lnTo>
                    <a:pt x="2559" y="96"/>
                  </a:lnTo>
                  <a:lnTo>
                    <a:pt x="2595" y="84"/>
                  </a:lnTo>
                  <a:lnTo>
                    <a:pt x="2619" y="72"/>
                  </a:lnTo>
                  <a:lnTo>
                    <a:pt x="2643" y="54"/>
                  </a:lnTo>
                  <a:lnTo>
                    <a:pt x="2661" y="42"/>
                  </a:lnTo>
                  <a:lnTo>
                    <a:pt x="2673" y="24"/>
                  </a:lnTo>
                  <a:lnTo>
                    <a:pt x="2697" y="18"/>
                  </a:lnTo>
                  <a:lnTo>
                    <a:pt x="2715" y="24"/>
                  </a:lnTo>
                  <a:lnTo>
                    <a:pt x="2715" y="48"/>
                  </a:lnTo>
                  <a:lnTo>
                    <a:pt x="2709" y="78"/>
                  </a:lnTo>
                  <a:lnTo>
                    <a:pt x="2709" y="108"/>
                  </a:lnTo>
                  <a:lnTo>
                    <a:pt x="2727" y="114"/>
                  </a:lnTo>
                  <a:lnTo>
                    <a:pt x="2744" y="120"/>
                  </a:lnTo>
                  <a:lnTo>
                    <a:pt x="2768" y="126"/>
                  </a:lnTo>
                  <a:lnTo>
                    <a:pt x="2792" y="132"/>
                  </a:lnTo>
                  <a:lnTo>
                    <a:pt x="2816" y="132"/>
                  </a:lnTo>
                  <a:lnTo>
                    <a:pt x="2846" y="132"/>
                  </a:lnTo>
                  <a:lnTo>
                    <a:pt x="2870" y="132"/>
                  </a:lnTo>
                  <a:lnTo>
                    <a:pt x="2906" y="132"/>
                  </a:lnTo>
                  <a:lnTo>
                    <a:pt x="2972" y="126"/>
                  </a:lnTo>
                  <a:lnTo>
                    <a:pt x="3049" y="114"/>
                  </a:lnTo>
                  <a:lnTo>
                    <a:pt x="3127" y="102"/>
                  </a:lnTo>
                  <a:lnTo>
                    <a:pt x="3205" y="90"/>
                  </a:lnTo>
                  <a:lnTo>
                    <a:pt x="3336" y="78"/>
                  </a:lnTo>
                  <a:lnTo>
                    <a:pt x="3426" y="72"/>
                  </a:lnTo>
                  <a:lnTo>
                    <a:pt x="3456" y="66"/>
                  </a:lnTo>
                  <a:lnTo>
                    <a:pt x="3462" y="66"/>
                  </a:lnTo>
                  <a:lnTo>
                    <a:pt x="3474" y="60"/>
                  </a:lnTo>
                  <a:lnTo>
                    <a:pt x="3486" y="48"/>
                  </a:lnTo>
                  <a:lnTo>
                    <a:pt x="3498" y="48"/>
                  </a:lnTo>
                  <a:lnTo>
                    <a:pt x="3510" y="42"/>
                  </a:lnTo>
                  <a:lnTo>
                    <a:pt x="3522" y="42"/>
                  </a:lnTo>
                  <a:lnTo>
                    <a:pt x="3534" y="36"/>
                  </a:lnTo>
                  <a:lnTo>
                    <a:pt x="3546" y="36"/>
                  </a:lnTo>
                  <a:lnTo>
                    <a:pt x="3564" y="36"/>
                  </a:lnTo>
                  <a:lnTo>
                    <a:pt x="3582" y="42"/>
                  </a:lnTo>
                  <a:lnTo>
                    <a:pt x="3600" y="42"/>
                  </a:lnTo>
                  <a:lnTo>
                    <a:pt x="3617" y="54"/>
                  </a:lnTo>
                  <a:lnTo>
                    <a:pt x="3635" y="60"/>
                  </a:lnTo>
                  <a:lnTo>
                    <a:pt x="3647" y="66"/>
                  </a:lnTo>
                  <a:lnTo>
                    <a:pt x="3659" y="72"/>
                  </a:lnTo>
                  <a:lnTo>
                    <a:pt x="3689" y="78"/>
                  </a:lnTo>
                  <a:lnTo>
                    <a:pt x="3731" y="90"/>
                  </a:lnTo>
                  <a:lnTo>
                    <a:pt x="3767" y="96"/>
                  </a:lnTo>
                  <a:lnTo>
                    <a:pt x="3815" y="102"/>
                  </a:lnTo>
                  <a:lnTo>
                    <a:pt x="3863" y="102"/>
                  </a:lnTo>
                  <a:lnTo>
                    <a:pt x="3916" y="102"/>
                  </a:lnTo>
                  <a:lnTo>
                    <a:pt x="3970" y="102"/>
                  </a:lnTo>
                  <a:lnTo>
                    <a:pt x="4024" y="102"/>
                  </a:lnTo>
                  <a:lnTo>
                    <a:pt x="4078" y="102"/>
                  </a:lnTo>
                  <a:lnTo>
                    <a:pt x="4132" y="96"/>
                  </a:lnTo>
                  <a:lnTo>
                    <a:pt x="4186" y="90"/>
                  </a:lnTo>
                  <a:lnTo>
                    <a:pt x="4239" y="78"/>
                  </a:lnTo>
                  <a:lnTo>
                    <a:pt x="4287" y="72"/>
                  </a:lnTo>
                  <a:lnTo>
                    <a:pt x="4341" y="54"/>
                  </a:lnTo>
                  <a:lnTo>
                    <a:pt x="4383" y="42"/>
                  </a:lnTo>
                  <a:lnTo>
                    <a:pt x="4419" y="30"/>
                  </a:lnTo>
                  <a:lnTo>
                    <a:pt x="4449" y="18"/>
                  </a:lnTo>
                  <a:lnTo>
                    <a:pt x="4478" y="12"/>
                  </a:lnTo>
                  <a:lnTo>
                    <a:pt x="4502" y="6"/>
                  </a:lnTo>
                  <a:lnTo>
                    <a:pt x="4526" y="0"/>
                  </a:lnTo>
                  <a:lnTo>
                    <a:pt x="4544" y="0"/>
                  </a:lnTo>
                  <a:lnTo>
                    <a:pt x="4562" y="0"/>
                  </a:lnTo>
                  <a:lnTo>
                    <a:pt x="4574" y="6"/>
                  </a:lnTo>
                  <a:lnTo>
                    <a:pt x="4586" y="12"/>
                  </a:lnTo>
                  <a:lnTo>
                    <a:pt x="4598" y="18"/>
                  </a:lnTo>
                  <a:lnTo>
                    <a:pt x="4604" y="24"/>
                  </a:lnTo>
                  <a:lnTo>
                    <a:pt x="4610" y="30"/>
                  </a:lnTo>
                  <a:lnTo>
                    <a:pt x="4616" y="36"/>
                  </a:lnTo>
                  <a:lnTo>
                    <a:pt x="4622" y="48"/>
                  </a:lnTo>
                  <a:lnTo>
                    <a:pt x="4628" y="60"/>
                  </a:lnTo>
                  <a:lnTo>
                    <a:pt x="4634" y="66"/>
                  </a:lnTo>
                  <a:lnTo>
                    <a:pt x="4640" y="78"/>
                  </a:lnTo>
                  <a:lnTo>
                    <a:pt x="4652" y="84"/>
                  </a:lnTo>
                  <a:lnTo>
                    <a:pt x="4670" y="90"/>
                  </a:lnTo>
                  <a:lnTo>
                    <a:pt x="4682" y="96"/>
                  </a:lnTo>
                  <a:lnTo>
                    <a:pt x="4706" y="102"/>
                  </a:lnTo>
                  <a:lnTo>
                    <a:pt x="4724" y="108"/>
                  </a:lnTo>
                  <a:lnTo>
                    <a:pt x="4748" y="114"/>
                  </a:lnTo>
                  <a:lnTo>
                    <a:pt x="4771" y="114"/>
                  </a:lnTo>
                  <a:lnTo>
                    <a:pt x="4801" y="114"/>
                  </a:lnTo>
                  <a:lnTo>
                    <a:pt x="4831" y="108"/>
                  </a:lnTo>
                  <a:lnTo>
                    <a:pt x="4861" y="102"/>
                  </a:lnTo>
                  <a:lnTo>
                    <a:pt x="4891" y="96"/>
                  </a:lnTo>
                  <a:lnTo>
                    <a:pt x="4927" y="84"/>
                  </a:lnTo>
                  <a:lnTo>
                    <a:pt x="4957" y="66"/>
                  </a:lnTo>
                  <a:lnTo>
                    <a:pt x="4993" y="48"/>
                  </a:lnTo>
                  <a:lnTo>
                    <a:pt x="5017" y="36"/>
                  </a:lnTo>
                  <a:lnTo>
                    <a:pt x="5029" y="30"/>
                  </a:lnTo>
                  <a:lnTo>
                    <a:pt x="5061" y="24"/>
                  </a:lnTo>
                  <a:lnTo>
                    <a:pt x="5091" y="17"/>
                  </a:lnTo>
                  <a:lnTo>
                    <a:pt x="5118" y="14"/>
                  </a:lnTo>
                  <a:lnTo>
                    <a:pt x="5145" y="9"/>
                  </a:lnTo>
                  <a:lnTo>
                    <a:pt x="5175" y="9"/>
                  </a:lnTo>
                  <a:lnTo>
                    <a:pt x="5199" y="8"/>
                  </a:lnTo>
                  <a:lnTo>
                    <a:pt x="5219" y="9"/>
                  </a:lnTo>
                  <a:lnTo>
                    <a:pt x="5238" y="9"/>
                  </a:lnTo>
                  <a:lnTo>
                    <a:pt x="5258" y="11"/>
                  </a:lnTo>
                  <a:lnTo>
                    <a:pt x="5280" y="9"/>
                  </a:lnTo>
                  <a:lnTo>
                    <a:pt x="5304" y="11"/>
                  </a:lnTo>
                  <a:lnTo>
                    <a:pt x="5327" y="8"/>
                  </a:lnTo>
                  <a:lnTo>
                    <a:pt x="5351" y="8"/>
                  </a:lnTo>
                  <a:lnTo>
                    <a:pt x="5390" y="9"/>
                  </a:lnTo>
                  <a:lnTo>
                    <a:pt x="5435" y="24"/>
                  </a:lnTo>
                  <a:lnTo>
                    <a:pt x="5447" y="30"/>
                  </a:lnTo>
                  <a:lnTo>
                    <a:pt x="5453" y="36"/>
                  </a:lnTo>
                  <a:lnTo>
                    <a:pt x="5453" y="42"/>
                  </a:lnTo>
                  <a:lnTo>
                    <a:pt x="5459" y="48"/>
                  </a:lnTo>
                  <a:lnTo>
                    <a:pt x="5459" y="54"/>
                  </a:lnTo>
                  <a:lnTo>
                    <a:pt x="5459" y="60"/>
                  </a:lnTo>
                  <a:lnTo>
                    <a:pt x="5459" y="66"/>
                  </a:lnTo>
                  <a:lnTo>
                    <a:pt x="5465" y="66"/>
                  </a:lnTo>
                  <a:lnTo>
                    <a:pt x="5465" y="72"/>
                  </a:lnTo>
                  <a:lnTo>
                    <a:pt x="5477" y="72"/>
                  </a:lnTo>
                  <a:lnTo>
                    <a:pt x="5489" y="78"/>
                  </a:lnTo>
                  <a:lnTo>
                    <a:pt x="5501" y="84"/>
                  </a:lnTo>
                  <a:lnTo>
                    <a:pt x="5519" y="84"/>
                  </a:lnTo>
                  <a:lnTo>
                    <a:pt x="5555" y="90"/>
                  </a:lnTo>
                  <a:lnTo>
                    <a:pt x="5603" y="90"/>
                  </a:lnTo>
                  <a:lnTo>
                    <a:pt x="5656" y="90"/>
                  </a:lnTo>
                  <a:lnTo>
                    <a:pt x="5710" y="84"/>
                  </a:lnTo>
                  <a:lnTo>
                    <a:pt x="5740" y="78"/>
                  </a:lnTo>
                  <a:lnTo>
                    <a:pt x="5770" y="72"/>
                  </a:lnTo>
                  <a:lnTo>
                    <a:pt x="5770" y="90"/>
                  </a:lnTo>
                  <a:lnTo>
                    <a:pt x="5770" y="90"/>
                  </a:lnTo>
                  <a:lnTo>
                    <a:pt x="5740" y="96"/>
                  </a:lnTo>
                  <a:lnTo>
                    <a:pt x="5710" y="102"/>
                  </a:lnTo>
                  <a:lnTo>
                    <a:pt x="5656" y="108"/>
                  </a:lnTo>
                  <a:lnTo>
                    <a:pt x="5603" y="108"/>
                  </a:lnTo>
                  <a:lnTo>
                    <a:pt x="5555" y="108"/>
                  </a:lnTo>
                  <a:lnTo>
                    <a:pt x="5519" y="102"/>
                  </a:lnTo>
                  <a:lnTo>
                    <a:pt x="5501" y="102"/>
                  </a:lnTo>
                  <a:lnTo>
                    <a:pt x="5489" y="96"/>
                  </a:lnTo>
                  <a:lnTo>
                    <a:pt x="5477" y="90"/>
                  </a:lnTo>
                  <a:lnTo>
                    <a:pt x="5465" y="90"/>
                  </a:lnTo>
                  <a:lnTo>
                    <a:pt x="5465" y="84"/>
                  </a:lnTo>
                  <a:lnTo>
                    <a:pt x="5459" y="84"/>
                  </a:lnTo>
                  <a:lnTo>
                    <a:pt x="5459" y="78"/>
                  </a:lnTo>
                  <a:lnTo>
                    <a:pt x="5459" y="72"/>
                  </a:lnTo>
                  <a:lnTo>
                    <a:pt x="5459" y="66"/>
                  </a:lnTo>
                  <a:lnTo>
                    <a:pt x="5453" y="60"/>
                  </a:lnTo>
                  <a:lnTo>
                    <a:pt x="5453" y="54"/>
                  </a:lnTo>
                  <a:lnTo>
                    <a:pt x="5447" y="48"/>
                  </a:lnTo>
                  <a:lnTo>
                    <a:pt x="5435" y="42"/>
                  </a:lnTo>
                  <a:lnTo>
                    <a:pt x="5429" y="36"/>
                  </a:lnTo>
                  <a:lnTo>
                    <a:pt x="5423" y="36"/>
                  </a:lnTo>
                  <a:lnTo>
                    <a:pt x="5405" y="30"/>
                  </a:lnTo>
                  <a:lnTo>
                    <a:pt x="5393" y="30"/>
                  </a:lnTo>
                  <a:lnTo>
                    <a:pt x="5370" y="23"/>
                  </a:lnTo>
                  <a:lnTo>
                    <a:pt x="5346" y="24"/>
                  </a:lnTo>
                  <a:lnTo>
                    <a:pt x="5325" y="27"/>
                  </a:lnTo>
                  <a:lnTo>
                    <a:pt x="5298" y="29"/>
                  </a:lnTo>
                  <a:lnTo>
                    <a:pt x="5270" y="29"/>
                  </a:lnTo>
                  <a:lnTo>
                    <a:pt x="5247" y="26"/>
                  </a:lnTo>
                  <a:lnTo>
                    <a:pt x="5219" y="24"/>
                  </a:lnTo>
                  <a:lnTo>
                    <a:pt x="5199" y="21"/>
                  </a:lnTo>
                  <a:lnTo>
                    <a:pt x="5174" y="24"/>
                  </a:lnTo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accent2">
                    <a:gamma/>
                    <a:tint val="96863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GB"/>
            </a:p>
          </p:txBody>
        </p:sp>
      </p:grpSp>
      <p:sp>
        <p:nvSpPr>
          <p:cNvPr id="4120" name="Rectangle 24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sp>
        <p:nvSpPr>
          <p:cNvPr id="4121" name="Rectangle 2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4122" name="Rectangle 2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en-GB"/>
          </a:p>
        </p:txBody>
      </p:sp>
      <p:sp>
        <p:nvSpPr>
          <p:cNvPr id="4123" name="Rectangle 2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9DD57656-B52D-42AF-AB9F-E96699FDE58B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4124" name="Rectangle 2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en-GB"/>
          </a:p>
        </p:txBody>
      </p:sp>
      <p:pic>
        <p:nvPicPr>
          <p:cNvPr id="4126" name="Picture 30" descr="j0283607"/>
          <p:cNvPicPr>
            <a:picLocks noChangeAspect="1" noChangeArrowheads="1" noCrop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7667625" y="5229225"/>
            <a:ext cx="952500" cy="819150"/>
          </a:xfrm>
          <a:prstGeom prst="rect">
            <a:avLst/>
          </a:prstGeom>
          <a:noFill/>
        </p:spPr>
      </p:pic>
    </p:spTree>
  </p:cSld>
  <p:clrMap bg1="dk2" tx1="lt1" bg2="dk1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rebuchet MS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rebuchet MS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rebuchet MS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rebuchet MS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rebuchet MS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rebuchet MS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rebuchet MS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rebuchet MS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l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80000"/>
        <a:buFont typeface="Wingdings" pitchFamily="2" charset="2"/>
        <a:buChar char="l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l"/>
        <a:defRPr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l"/>
        <a:defRPr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GB"/>
              <a:t>Learner’s Theatre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/>
              <a:t>A new lease of life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Welcome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We are proud to unveil the newly refurbished theatre</a:t>
            </a:r>
          </a:p>
          <a:p>
            <a:r>
              <a:rPr lang="en-GB"/>
              <a:t>An exciting programme of events has been created</a:t>
            </a:r>
          </a:p>
          <a:p>
            <a:r>
              <a:rPr lang="en-GB"/>
              <a:t>The management and staff are ready to welcome you</a:t>
            </a:r>
          </a:p>
          <a:p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Facilities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GB" sz="2400"/>
              <a:t>New stage lighting</a:t>
            </a:r>
          </a:p>
          <a:p>
            <a:r>
              <a:rPr lang="en-GB" sz="2400"/>
              <a:t>New seating in the auditorium</a:t>
            </a:r>
          </a:p>
          <a:p>
            <a:r>
              <a:rPr lang="en-GB" sz="2400"/>
              <a:t>Shakespeare Bar on the 2</a:t>
            </a:r>
            <a:r>
              <a:rPr lang="en-GB" sz="2400" baseline="30000"/>
              <a:t>nd</a:t>
            </a:r>
            <a:r>
              <a:rPr lang="en-GB" sz="2400"/>
              <a:t> floor</a:t>
            </a:r>
          </a:p>
          <a:p>
            <a:r>
              <a:rPr lang="en-GB" sz="2400"/>
              <a:t>Marlowe’s Bistro on main level</a:t>
            </a:r>
          </a:p>
          <a:p>
            <a:r>
              <a:rPr lang="en-GB" sz="2400"/>
              <a:t>Brand new restrooms and cloakroom</a:t>
            </a:r>
          </a:p>
          <a:p>
            <a:r>
              <a:rPr lang="en-GB" sz="2400"/>
              <a:t>Theatre shop</a:t>
            </a:r>
          </a:p>
        </p:txBody>
      </p:sp>
      <p:pic>
        <p:nvPicPr>
          <p:cNvPr id="7178" name="Picture 10" descr="j0198608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5837238" y="2803525"/>
            <a:ext cx="1660525" cy="2122488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Future Productions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GB" sz="2400"/>
              <a:t>Spooky Shakespeare Company</a:t>
            </a:r>
          </a:p>
          <a:p>
            <a:pPr lvl="1"/>
            <a:r>
              <a:rPr lang="en-GB" sz="2000"/>
              <a:t>Hamlet Horror</a:t>
            </a:r>
          </a:p>
          <a:p>
            <a:pPr lvl="1"/>
            <a:r>
              <a:rPr lang="en-GB" sz="2000"/>
              <a:t>Twelfth Fright</a:t>
            </a:r>
          </a:p>
          <a:p>
            <a:r>
              <a:rPr lang="en-GB" sz="2400"/>
              <a:t>Panto Season</a:t>
            </a:r>
          </a:p>
          <a:p>
            <a:pPr lvl="1"/>
            <a:r>
              <a:rPr lang="en-GB" sz="2000"/>
              <a:t>Kate Shrub in Dick Whittington</a:t>
            </a:r>
          </a:p>
          <a:p>
            <a:r>
              <a:rPr lang="en-GB" sz="2400"/>
              <a:t>Stand Up For Yourself</a:t>
            </a:r>
          </a:p>
          <a:p>
            <a:pPr lvl="1"/>
            <a:r>
              <a:rPr lang="en-GB" sz="2000"/>
              <a:t>starring new comic talent</a:t>
            </a:r>
          </a:p>
        </p:txBody>
      </p:sp>
      <p:pic>
        <p:nvPicPr>
          <p:cNvPr id="8199" name="Picture 7" descr="MCj03790750000[1]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5965825" y="2919413"/>
            <a:ext cx="1403350" cy="1892300"/>
          </a:xfrm>
          <a:noFill/>
          <a:ln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Workshops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Actors’ master class, quarterly with visiting and guest speakers</a:t>
            </a:r>
          </a:p>
          <a:p>
            <a:r>
              <a:rPr lang="en-GB"/>
              <a:t>Stage props – how to create and use effectively</a:t>
            </a:r>
          </a:p>
          <a:p>
            <a:r>
              <a:rPr lang="en-GB"/>
              <a:t>Lighting workshop</a:t>
            </a:r>
          </a:p>
          <a:p>
            <a:r>
              <a:rPr lang="en-GB"/>
              <a:t>Children’s acting workshop during school holidays</a:t>
            </a:r>
          </a:p>
        </p:txBody>
      </p:sp>
      <p:pic>
        <p:nvPicPr>
          <p:cNvPr id="9220" name="Picture 4" descr="j034332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4508500"/>
            <a:ext cx="1817688" cy="14573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More Information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To make a booking or enquire about reservations, call the Box Office on 0122 4553221</a:t>
            </a:r>
          </a:p>
          <a:p>
            <a:r>
              <a:rPr lang="en-GB" dirty="0"/>
              <a:t>For any other information, please contact Erica Burdon on 0122 4553222, or by e-mail </a:t>
            </a:r>
            <a:r>
              <a:rPr lang="en-GB" dirty="0" err="1"/>
              <a:t>erica@learnerstheatre.co.uk</a:t>
            </a:r>
            <a:endParaRPr lang="en-GB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Curtain Call">
  <a:themeElements>
    <a:clrScheme name="Curtain Call 5">
      <a:dk1>
        <a:srgbClr val="566858"/>
      </a:dk1>
      <a:lt1>
        <a:srgbClr val="FFFFFF"/>
      </a:lt1>
      <a:dk2>
        <a:srgbClr val="6D8771"/>
      </a:dk2>
      <a:lt2>
        <a:srgbClr val="ECECB2"/>
      </a:lt2>
      <a:accent1>
        <a:srgbClr val="76A571"/>
      </a:accent1>
      <a:accent2>
        <a:srgbClr val="465648"/>
      </a:accent2>
      <a:accent3>
        <a:srgbClr val="BAC3BB"/>
      </a:accent3>
      <a:accent4>
        <a:srgbClr val="DADADA"/>
      </a:accent4>
      <a:accent5>
        <a:srgbClr val="BDCFBB"/>
      </a:accent5>
      <a:accent6>
        <a:srgbClr val="3F4D40"/>
      </a:accent6>
      <a:hlink>
        <a:srgbClr val="FFDC0B"/>
      </a:hlink>
      <a:folHlink>
        <a:srgbClr val="FC9916"/>
      </a:folHlink>
    </a:clrScheme>
    <a:fontScheme name="Curtain Call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urtain Call 1">
        <a:dk1>
          <a:srgbClr val="602000"/>
        </a:dk1>
        <a:lt1>
          <a:srgbClr val="FFFFFF"/>
        </a:lt1>
        <a:dk2>
          <a:srgbClr val="800000"/>
        </a:dk2>
        <a:lt2>
          <a:srgbClr val="FFFFCC"/>
        </a:lt2>
        <a:accent1>
          <a:srgbClr val="FF3300"/>
        </a:accent1>
        <a:accent2>
          <a:srgbClr val="000000"/>
        </a:accent2>
        <a:accent3>
          <a:srgbClr val="C0AAAA"/>
        </a:accent3>
        <a:accent4>
          <a:srgbClr val="DADADA"/>
        </a:accent4>
        <a:accent5>
          <a:srgbClr val="FFADAA"/>
        </a:accent5>
        <a:accent6>
          <a:srgbClr val="000000"/>
        </a:accent6>
        <a:hlink>
          <a:srgbClr val="EBF25A"/>
        </a:hlink>
        <a:folHlink>
          <a:srgbClr val="F2AA6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rtain Call 2">
        <a:dk1>
          <a:srgbClr val="000066"/>
        </a:dk1>
        <a:lt1>
          <a:srgbClr val="FFFFFF"/>
        </a:lt1>
        <a:dk2>
          <a:srgbClr val="000099"/>
        </a:dk2>
        <a:lt2>
          <a:srgbClr val="D8F6F8"/>
        </a:lt2>
        <a:accent1>
          <a:srgbClr val="0099FF"/>
        </a:accent1>
        <a:accent2>
          <a:srgbClr val="00003A"/>
        </a:accent2>
        <a:accent3>
          <a:srgbClr val="AAAACA"/>
        </a:accent3>
        <a:accent4>
          <a:srgbClr val="DADADA"/>
        </a:accent4>
        <a:accent5>
          <a:srgbClr val="AACAFF"/>
        </a:accent5>
        <a:accent6>
          <a:srgbClr val="000034"/>
        </a:accent6>
        <a:hlink>
          <a:srgbClr val="DDD925"/>
        </a:hlink>
        <a:folHlink>
          <a:srgbClr val="72C67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rtain Call 3">
        <a:dk1>
          <a:srgbClr val="4C3D57"/>
        </a:dk1>
        <a:lt1>
          <a:srgbClr val="FFFFFF"/>
        </a:lt1>
        <a:dk2>
          <a:srgbClr val="660066"/>
        </a:dk2>
        <a:lt2>
          <a:srgbClr val="FDFBE3"/>
        </a:lt2>
        <a:accent1>
          <a:srgbClr val="976C9E"/>
        </a:accent1>
        <a:accent2>
          <a:srgbClr val="1E1822"/>
        </a:accent2>
        <a:accent3>
          <a:srgbClr val="B8AAB8"/>
        </a:accent3>
        <a:accent4>
          <a:srgbClr val="DADADA"/>
        </a:accent4>
        <a:accent5>
          <a:srgbClr val="C9BACC"/>
        </a:accent5>
        <a:accent6>
          <a:srgbClr val="1A151E"/>
        </a:accent6>
        <a:hlink>
          <a:srgbClr val="D8C460"/>
        </a:hlink>
        <a:folHlink>
          <a:srgbClr val="C3C2B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rtain Call 4">
        <a:dk1>
          <a:srgbClr val="334D3F"/>
        </a:dk1>
        <a:lt1>
          <a:srgbClr val="FFFFFF"/>
        </a:lt1>
        <a:dk2>
          <a:srgbClr val="008000"/>
        </a:dk2>
        <a:lt2>
          <a:srgbClr val="D3F1DB"/>
        </a:lt2>
        <a:accent1>
          <a:srgbClr val="4A6D84"/>
        </a:accent1>
        <a:accent2>
          <a:srgbClr val="213329"/>
        </a:accent2>
        <a:accent3>
          <a:srgbClr val="AAC0AA"/>
        </a:accent3>
        <a:accent4>
          <a:srgbClr val="DADADA"/>
        </a:accent4>
        <a:accent5>
          <a:srgbClr val="B1BAC2"/>
        </a:accent5>
        <a:accent6>
          <a:srgbClr val="1D2D24"/>
        </a:accent6>
        <a:hlink>
          <a:srgbClr val="F0B100"/>
        </a:hlink>
        <a:folHlink>
          <a:srgbClr val="C3710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rtain Call 5">
        <a:dk1>
          <a:srgbClr val="566858"/>
        </a:dk1>
        <a:lt1>
          <a:srgbClr val="FFFFFF"/>
        </a:lt1>
        <a:dk2>
          <a:srgbClr val="6D8771"/>
        </a:dk2>
        <a:lt2>
          <a:srgbClr val="ECECB2"/>
        </a:lt2>
        <a:accent1>
          <a:srgbClr val="76A571"/>
        </a:accent1>
        <a:accent2>
          <a:srgbClr val="465648"/>
        </a:accent2>
        <a:accent3>
          <a:srgbClr val="BAC3BB"/>
        </a:accent3>
        <a:accent4>
          <a:srgbClr val="DADADA"/>
        </a:accent4>
        <a:accent5>
          <a:srgbClr val="BDCFBB"/>
        </a:accent5>
        <a:accent6>
          <a:srgbClr val="3F4D40"/>
        </a:accent6>
        <a:hlink>
          <a:srgbClr val="FFDC0B"/>
        </a:hlink>
        <a:folHlink>
          <a:srgbClr val="FC991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rtain Call 6">
        <a:dk1>
          <a:srgbClr val="0A6866"/>
        </a:dk1>
        <a:lt1>
          <a:srgbClr val="FFFFFF"/>
        </a:lt1>
        <a:dk2>
          <a:srgbClr val="0D8784"/>
        </a:dk2>
        <a:lt2>
          <a:srgbClr val="B8DEC6"/>
        </a:lt2>
        <a:accent1>
          <a:srgbClr val="3C7652"/>
        </a:accent1>
        <a:accent2>
          <a:srgbClr val="005250"/>
        </a:accent2>
        <a:accent3>
          <a:srgbClr val="AAC3C2"/>
        </a:accent3>
        <a:accent4>
          <a:srgbClr val="DADADA"/>
        </a:accent4>
        <a:accent5>
          <a:srgbClr val="AFBDB3"/>
        </a:accent5>
        <a:accent6>
          <a:srgbClr val="004948"/>
        </a:accent6>
        <a:hlink>
          <a:srgbClr val="00E0A5"/>
        </a:hlink>
        <a:folHlink>
          <a:srgbClr val="00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rtain Call 7">
        <a:dk1>
          <a:srgbClr val="50688C"/>
        </a:dk1>
        <a:lt1>
          <a:srgbClr val="FFFFFF"/>
        </a:lt1>
        <a:dk2>
          <a:srgbClr val="6E87AC"/>
        </a:dk2>
        <a:lt2>
          <a:srgbClr val="FFFFFF"/>
        </a:lt2>
        <a:accent1>
          <a:srgbClr val="376EA5"/>
        </a:accent1>
        <a:accent2>
          <a:srgbClr val="445876"/>
        </a:accent2>
        <a:accent3>
          <a:srgbClr val="BAC3D2"/>
        </a:accent3>
        <a:accent4>
          <a:srgbClr val="DADADA"/>
        </a:accent4>
        <a:accent5>
          <a:srgbClr val="AEBACF"/>
        </a:accent5>
        <a:accent6>
          <a:srgbClr val="3D4F6A"/>
        </a:accent6>
        <a:hlink>
          <a:srgbClr val="66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rtain Call 8">
        <a:dk1>
          <a:srgbClr val="000000"/>
        </a:dk1>
        <a:lt1>
          <a:srgbClr val="DDDCC5"/>
        </a:lt1>
        <a:dk2>
          <a:srgbClr val="000000"/>
        </a:dk2>
        <a:lt2>
          <a:srgbClr val="C9C6A5"/>
        </a:lt2>
        <a:accent1>
          <a:srgbClr val="C0C0C0"/>
        </a:accent1>
        <a:accent2>
          <a:srgbClr val="B0AC90"/>
        </a:accent2>
        <a:accent3>
          <a:srgbClr val="EBEBDF"/>
        </a:accent3>
        <a:accent4>
          <a:srgbClr val="000000"/>
        </a:accent4>
        <a:accent5>
          <a:srgbClr val="DCDCDC"/>
        </a:accent5>
        <a:accent6>
          <a:srgbClr val="9F9B82"/>
        </a:accent6>
        <a:hlink>
          <a:srgbClr val="666699"/>
        </a:hlink>
        <a:folHlink>
          <a:srgbClr val="905C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rtain Call 9">
        <a:dk1>
          <a:srgbClr val="000000"/>
        </a:dk1>
        <a:lt1>
          <a:srgbClr val="FFFFFF"/>
        </a:lt1>
        <a:dk2>
          <a:srgbClr val="000099"/>
        </a:dk2>
        <a:lt2>
          <a:srgbClr val="DDDDDD"/>
        </a:lt2>
        <a:accent1>
          <a:srgbClr val="C6D4D4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DFE6E6"/>
        </a:accent5>
        <a:accent6>
          <a:srgbClr val="AEAEAE"/>
        </a:accent6>
        <a:hlink>
          <a:srgbClr val="6600FF"/>
        </a:hlink>
        <a:folHlink>
          <a:srgbClr val="9900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Curtain Call</Template>
  <TotalTime>71</TotalTime>
  <Words>149</Words>
  <Application>Microsoft PowerPoint</Application>
  <PresentationFormat>On-screen Show (4:3)</PresentationFormat>
  <Paragraphs>29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Curtain Call</vt:lpstr>
      <vt:lpstr>Learner’s Theatre</vt:lpstr>
      <vt:lpstr>Welcome</vt:lpstr>
      <vt:lpstr>Facilities</vt:lpstr>
      <vt:lpstr>Future Productions</vt:lpstr>
      <vt:lpstr>Workshops</vt:lpstr>
      <vt:lpstr>More Information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Kate Harvey</dc:creator>
  <cp:lastModifiedBy>IRAN ICDL</cp:lastModifiedBy>
  <cp:revision>5</cp:revision>
  <dcterms:created xsi:type="dcterms:W3CDTF">2008-10-30T10:23:36Z</dcterms:created>
  <dcterms:modified xsi:type="dcterms:W3CDTF">2013-06-27T15:51:06Z</dcterms:modified>
</cp:coreProperties>
</file>