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660066"/>
    <a:srgbClr val="663300"/>
    <a:srgbClr val="CC00CC"/>
    <a:srgbClr val="FFFFCC"/>
    <a:srgbClr val="FF3300"/>
    <a:srgbClr val="FF9900"/>
    <a:srgbClr val="E8A3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6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72" y="151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b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b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5ADF97AC-9DF9-4A64-87B1-0DC1BEFA3058}" type="slidenum">
              <a:rPr lang="en-GB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CBBE87F5-A079-488C-8CC7-E052D6DBCF20}" type="slidenum">
              <a:rPr lang="en-GB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789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5760" cy="535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892" name="Rectangle 4"/>
            <p:cNvSpPr>
              <a:spLocks noChangeArrowheads="1"/>
            </p:cNvSpPr>
            <p:nvPr/>
          </p:nvSpPr>
          <p:spPr bwMode="hidden">
            <a:xfrm>
              <a:off x="0" y="3147"/>
              <a:ext cx="5760" cy="1173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</p:grpSp>
      <p:sp>
        <p:nvSpPr>
          <p:cNvPr id="3789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2954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>
                <a:solidFill>
                  <a:srgbClr val="FFFFFF">
                    <a:alpha val="10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37896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>
                <a:solidFill>
                  <a:srgbClr val="FFFFFF">
                    <a:alpha val="10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37897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FFFFFF">
                    <a:alpha val="100000"/>
                  </a:srgbClr>
                </a:solidFill>
              </a:defRPr>
            </a:lvl1pPr>
          </a:lstStyle>
          <a:p>
            <a:fld id="{E1579DEB-E923-4EE8-8C69-A708D4824980}" type="slidenum">
              <a:rPr lang="en-GB"/>
              <a:pPr/>
              <a:t>‹#›</a:t>
            </a:fld>
            <a:endParaRPr lang="en-US"/>
          </a:p>
        </p:txBody>
      </p:sp>
      <p:grpSp>
        <p:nvGrpSpPr>
          <p:cNvPr id="37898" name="Group 10"/>
          <p:cNvGrpSpPr>
            <a:grpSpLocks/>
          </p:cNvGrpSpPr>
          <p:nvPr/>
        </p:nvGrpSpPr>
        <p:grpSpPr bwMode="auto">
          <a:xfrm>
            <a:off x="152400" y="314325"/>
            <a:ext cx="847725" cy="6543675"/>
            <a:chOff x="96" y="198"/>
            <a:chExt cx="534" cy="4122"/>
          </a:xfrm>
        </p:grpSpPr>
        <p:sp>
          <p:nvSpPr>
            <p:cNvPr id="37899" name="AutoShape 11"/>
            <p:cNvSpPr>
              <a:spLocks noChangeArrowheads="1"/>
            </p:cNvSpPr>
            <p:nvPr/>
          </p:nvSpPr>
          <p:spPr bwMode="auto">
            <a:xfrm rot="5400000" flipH="1">
              <a:off x="82" y="1994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00" name="AutoShape 12"/>
            <p:cNvSpPr>
              <a:spLocks noChangeArrowheads="1"/>
            </p:cNvSpPr>
            <p:nvPr/>
          </p:nvSpPr>
          <p:spPr bwMode="auto">
            <a:xfrm rot="5400000" flipH="1">
              <a:off x="82" y="2588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01" name="AutoShape 13"/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02" name="AutoShape 14"/>
            <p:cNvSpPr>
              <a:spLocks noChangeArrowheads="1"/>
            </p:cNvSpPr>
            <p:nvPr/>
          </p:nvSpPr>
          <p:spPr bwMode="auto">
            <a:xfrm rot="5400000" flipH="1">
              <a:off x="84" y="3774"/>
              <a:ext cx="558" cy="533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03" name="AutoShape 15"/>
            <p:cNvSpPr>
              <a:spLocks noChangeArrowheads="1"/>
            </p:cNvSpPr>
            <p:nvPr/>
          </p:nvSpPr>
          <p:spPr bwMode="auto">
            <a:xfrm rot="5400000" flipH="1">
              <a:off x="82" y="21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04" name="AutoShape 16"/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05" name="AutoShape 17"/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</p:grp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441325" y="0"/>
            <a:ext cx="276225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37907" name="AutoShape 19"/>
          <p:cNvSpPr>
            <a:spLocks noChangeArrowheads="1"/>
          </p:cNvSpPr>
          <p:nvPr/>
        </p:nvSpPr>
        <p:spPr bwMode="auto">
          <a:xfrm flipH="1">
            <a:off x="547688" y="2717800"/>
            <a:ext cx="8596312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37908" name="Oval 20"/>
          <p:cNvSpPr>
            <a:spLocks noChangeArrowheads="1"/>
          </p:cNvSpPr>
          <p:nvPr/>
        </p:nvSpPr>
        <p:spPr bwMode="auto">
          <a:xfrm>
            <a:off x="433388" y="2697163"/>
            <a:ext cx="295275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463550" y="2700338"/>
            <a:ext cx="161925" cy="415766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37910" name="Oval 22"/>
          <p:cNvSpPr>
            <a:spLocks noChangeArrowheads="1"/>
          </p:cNvSpPr>
          <p:nvPr/>
        </p:nvSpPr>
        <p:spPr bwMode="auto">
          <a:xfrm>
            <a:off x="9236075" y="2697163"/>
            <a:ext cx="3048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37911" name="Rectangle 23"/>
          <p:cNvSpPr>
            <a:spLocks noChangeArrowheads="1"/>
          </p:cNvSpPr>
          <p:nvPr/>
        </p:nvSpPr>
        <p:spPr bwMode="auto">
          <a:xfrm>
            <a:off x="484188" y="2760663"/>
            <a:ext cx="8751887" cy="1905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grpSp>
        <p:nvGrpSpPr>
          <p:cNvPr id="37912" name="Group 24"/>
          <p:cNvGrpSpPr>
            <a:grpSpLocks/>
          </p:cNvGrpSpPr>
          <p:nvPr/>
        </p:nvGrpSpPr>
        <p:grpSpPr bwMode="auto">
          <a:xfrm>
            <a:off x="150813" y="0"/>
            <a:ext cx="849312" cy="6858000"/>
            <a:chOff x="95" y="0"/>
            <a:chExt cx="535" cy="4320"/>
          </a:xfrm>
        </p:grpSpPr>
        <p:sp>
          <p:nvSpPr>
            <p:cNvPr id="37913" name="AutoShape 25"/>
            <p:cNvSpPr>
              <a:spLocks noChangeArrowheads="1"/>
            </p:cNvSpPr>
            <p:nvPr/>
          </p:nvSpPr>
          <p:spPr bwMode="auto">
            <a:xfrm rot="-5400000">
              <a:off x="82" y="229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14" name="AutoShape 26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15" name="AutoShape 27"/>
            <p:cNvSpPr>
              <a:spLocks noChangeArrowheads="1"/>
            </p:cNvSpPr>
            <p:nvPr/>
          </p:nvSpPr>
          <p:spPr bwMode="auto">
            <a:xfrm rot="-5400000">
              <a:off x="81" y="347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16" name="AutoShape 28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17" name="AutoShape 29"/>
            <p:cNvSpPr>
              <a:spLocks noChangeArrowheads="1"/>
            </p:cNvSpPr>
            <p:nvPr/>
          </p:nvSpPr>
          <p:spPr bwMode="auto">
            <a:xfrm rot="-5400000">
              <a:off x="81" y="110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18" name="AutoShape 30"/>
            <p:cNvSpPr>
              <a:spLocks noChangeArrowheads="1"/>
            </p:cNvSpPr>
            <p:nvPr/>
          </p:nvSpPr>
          <p:spPr bwMode="auto">
            <a:xfrm rot="-5400000">
              <a:off x="81" y="1697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19" name="Freeform 31"/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66"/>
                </a:cxn>
                <a:cxn ang="0">
                  <a:pos x="532" y="465"/>
                </a:cxn>
                <a:cxn ang="0">
                  <a:pos x="532" y="201"/>
                </a:cxn>
                <a:cxn ang="0">
                  <a:pos x="172" y="0"/>
                </a:cxn>
                <a:cxn ang="0">
                  <a:pos x="1" y="0"/>
                </a:cxn>
              </a:cxnLst>
              <a:rect l="0" t="0" r="0" b="0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7920" name="Freeform 32"/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/>
              <a:ahLst/>
              <a:cxnLst>
                <a:cxn ang="0">
                  <a:pos x="457" y="260"/>
                </a:cxn>
                <a:cxn ang="0">
                  <a:pos x="1" y="0"/>
                </a:cxn>
                <a:cxn ang="0">
                  <a:pos x="0" y="264"/>
                </a:cxn>
                <a:cxn ang="0">
                  <a:pos x="457" y="260"/>
                </a:cxn>
              </a:cxnLst>
              <a:rect l="0" t="0" r="0" b="0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</p:grpSp>
    </p:spTree>
  </p:cSld>
  <p:clrMapOvr>
    <a:masterClrMapping/>
  </p:clrMapOvr>
  <p:transition spd="med"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8" grpId="0" animBg="1"/>
      <p:bldP spid="37910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sz="half" idx="1"/>
          </p:nvPr>
        </p:nvSpPr>
        <p:spPr>
          <a:xfrm>
            <a:off x="1219200" y="2044700"/>
            <a:ext cx="381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181600" y="2044700"/>
            <a:ext cx="381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3DE11-2723-4513-8341-6F72F7C26A7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dgm" idx="1"/>
          </p:nvPr>
        </p:nvSpPr>
        <p:spPr/>
        <p:txBody>
          <a:bodyPr rtlCol="0"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6E91-CDC1-4AFA-A2CD-1DA7D4D94AF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sndAc>
      <p:stSnd>
        <p:snd r:embed="rId1" name="CAMERA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A37B3-4C5B-4F39-91AF-3B8C2788285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5B844-41AC-42F1-B6A0-EB14E91D76F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F57CD-44A4-4071-BF21-3422CED0AD8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219200" y="2044700"/>
            <a:ext cx="381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5181600" y="2044700"/>
            <a:ext cx="381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9F4E6-C372-4A54-8E92-B053E47B4EF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8E1C7-C012-41AA-A88F-57A9BB1852F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217D-77E2-4F49-B5A3-8521C785EAE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03188-061B-4758-BF98-D74C13011A7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rtlCol="0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82493-2972-44F4-B2C0-8D0A80C362E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rtlCol="0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23F90-9312-4AB2-BFBE-C2C0E19459C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419100"/>
            <a:ext cx="77724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2044700"/>
            <a:ext cx="7772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2555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>
              <a:spcBef>
                <a:spcPct val="50000"/>
              </a:spcBef>
              <a:defRPr sz="1400">
                <a:latin typeface="Arial Narrow"/>
              </a:defRPr>
            </a:lvl1pPr>
          </a:lstStyle>
          <a:p>
            <a:endParaRPr lang="en-US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63950" y="624840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ctr">
              <a:spcBef>
                <a:spcPct val="50000"/>
              </a:spcBef>
              <a:defRPr sz="1400">
                <a:latin typeface="Arial Narrow"/>
              </a:defRPr>
            </a:lvl1pPr>
          </a:lstStyle>
          <a:p>
            <a:endParaRPr lang="en-US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295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>
              <a:spcBef>
                <a:spcPct val="50000"/>
              </a:spcBef>
              <a:defRPr sz="1400">
                <a:latin typeface="Arial Narrow"/>
              </a:defRPr>
            </a:lvl1pPr>
          </a:lstStyle>
          <a:p>
            <a:fld id="{EEB5B86B-990F-4DB9-BEB4-F023D68A4550}" type="slidenum">
              <a:rPr lang="en-GB"/>
              <a:pPr/>
              <a:t>‹#›</a:t>
            </a:fld>
            <a:endParaRPr lang="en-US"/>
          </a:p>
        </p:txBody>
      </p:sp>
      <p:grpSp>
        <p:nvGrpSpPr>
          <p:cNvPr id="36871" name="Group 7"/>
          <p:cNvGrpSpPr>
            <a:grpSpLocks/>
          </p:cNvGrpSpPr>
          <p:nvPr/>
        </p:nvGrpSpPr>
        <p:grpSpPr bwMode="auto">
          <a:xfrm>
            <a:off x="152400" y="314325"/>
            <a:ext cx="847725" cy="6543675"/>
            <a:chOff x="96" y="198"/>
            <a:chExt cx="534" cy="4122"/>
          </a:xfrm>
        </p:grpSpPr>
        <p:sp>
          <p:nvSpPr>
            <p:cNvPr id="36872" name="AutoShape 8"/>
            <p:cNvSpPr>
              <a:spLocks noChangeArrowheads="1"/>
            </p:cNvSpPr>
            <p:nvPr/>
          </p:nvSpPr>
          <p:spPr bwMode="auto">
            <a:xfrm rot="5400000" flipH="1">
              <a:off x="82" y="1994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73" name="AutoShape 9"/>
            <p:cNvSpPr>
              <a:spLocks noChangeArrowheads="1"/>
            </p:cNvSpPr>
            <p:nvPr/>
          </p:nvSpPr>
          <p:spPr bwMode="auto">
            <a:xfrm rot="5400000" flipH="1">
              <a:off x="82" y="2588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74" name="AutoShape 10"/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75" name="AutoShape 11"/>
            <p:cNvSpPr>
              <a:spLocks noChangeArrowheads="1"/>
            </p:cNvSpPr>
            <p:nvPr/>
          </p:nvSpPr>
          <p:spPr bwMode="auto">
            <a:xfrm rot="5400000" flipH="1">
              <a:off x="84" y="3774"/>
              <a:ext cx="558" cy="533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76" name="AutoShape 12"/>
            <p:cNvSpPr>
              <a:spLocks noChangeArrowheads="1"/>
            </p:cNvSpPr>
            <p:nvPr/>
          </p:nvSpPr>
          <p:spPr bwMode="auto">
            <a:xfrm rot="5400000" flipH="1">
              <a:off x="82" y="21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77" name="AutoShape 13"/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78" name="AutoShape 14"/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</p:grpSp>
      <p:sp>
        <p:nvSpPr>
          <p:cNvPr id="36879" name="Rectangle 15"/>
          <p:cNvSpPr>
            <a:spLocks noChangeArrowheads="1"/>
          </p:cNvSpPr>
          <p:nvPr/>
        </p:nvSpPr>
        <p:spPr bwMode="auto">
          <a:xfrm>
            <a:off x="441325" y="0"/>
            <a:ext cx="276225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36880" name="AutoShape 16"/>
          <p:cNvSpPr>
            <a:spLocks noChangeArrowheads="1"/>
          </p:cNvSpPr>
          <p:nvPr/>
        </p:nvSpPr>
        <p:spPr bwMode="auto">
          <a:xfrm flipH="1">
            <a:off x="547688" y="1703388"/>
            <a:ext cx="8596312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36881" name="Oval 17"/>
          <p:cNvSpPr>
            <a:spLocks noChangeArrowheads="1"/>
          </p:cNvSpPr>
          <p:nvPr/>
        </p:nvSpPr>
        <p:spPr bwMode="auto">
          <a:xfrm>
            <a:off x="460375" y="1706563"/>
            <a:ext cx="295275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36882" name="Rectangle 18"/>
          <p:cNvSpPr>
            <a:spLocks noChangeArrowheads="1"/>
          </p:cNvSpPr>
          <p:nvPr/>
        </p:nvSpPr>
        <p:spPr bwMode="auto">
          <a:xfrm>
            <a:off x="463550" y="1912938"/>
            <a:ext cx="190500" cy="467836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36883" name="Oval 19"/>
          <p:cNvSpPr>
            <a:spLocks noChangeArrowheads="1"/>
          </p:cNvSpPr>
          <p:nvPr/>
        </p:nvSpPr>
        <p:spPr bwMode="auto">
          <a:xfrm>
            <a:off x="9209088" y="1676400"/>
            <a:ext cx="3048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457200" y="1739900"/>
            <a:ext cx="8751888" cy="1905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grpSp>
        <p:nvGrpSpPr>
          <p:cNvPr id="36885" name="Group 21"/>
          <p:cNvGrpSpPr>
            <a:grpSpLocks/>
          </p:cNvGrpSpPr>
          <p:nvPr/>
        </p:nvGrpSpPr>
        <p:grpSpPr bwMode="auto">
          <a:xfrm>
            <a:off x="150813" y="0"/>
            <a:ext cx="849312" cy="6858000"/>
            <a:chOff x="95" y="0"/>
            <a:chExt cx="535" cy="4320"/>
          </a:xfrm>
        </p:grpSpPr>
        <p:sp>
          <p:nvSpPr>
            <p:cNvPr id="36886" name="AutoShape 22"/>
            <p:cNvSpPr>
              <a:spLocks noChangeArrowheads="1"/>
            </p:cNvSpPr>
            <p:nvPr/>
          </p:nvSpPr>
          <p:spPr bwMode="auto">
            <a:xfrm rot="-5400000">
              <a:off x="82" y="229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87" name="AutoShape 23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88" name="AutoShape 24"/>
            <p:cNvSpPr>
              <a:spLocks noChangeArrowheads="1"/>
            </p:cNvSpPr>
            <p:nvPr/>
          </p:nvSpPr>
          <p:spPr bwMode="auto">
            <a:xfrm rot="-5400000">
              <a:off x="81" y="347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89" name="AutoShape 25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90" name="AutoShape 26"/>
            <p:cNvSpPr>
              <a:spLocks noChangeArrowheads="1"/>
            </p:cNvSpPr>
            <p:nvPr/>
          </p:nvSpPr>
          <p:spPr bwMode="auto">
            <a:xfrm rot="-5400000">
              <a:off x="81" y="110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91" name="AutoShape 27"/>
            <p:cNvSpPr>
              <a:spLocks noChangeArrowheads="1"/>
            </p:cNvSpPr>
            <p:nvPr/>
          </p:nvSpPr>
          <p:spPr bwMode="auto">
            <a:xfrm rot="-5400000">
              <a:off x="81" y="1697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92" name="Freeform 28"/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66"/>
                </a:cxn>
                <a:cxn ang="0">
                  <a:pos x="532" y="465"/>
                </a:cxn>
                <a:cxn ang="0">
                  <a:pos x="532" y="201"/>
                </a:cxn>
                <a:cxn ang="0">
                  <a:pos x="172" y="0"/>
                </a:cxn>
                <a:cxn ang="0">
                  <a:pos x="1" y="0"/>
                </a:cxn>
              </a:cxnLst>
              <a:rect l="0" t="0" r="0" b="0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36893" name="Freeform 29"/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/>
              <a:ahLst/>
              <a:cxnLst>
                <a:cxn ang="0">
                  <a:pos x="457" y="260"/>
                </a:cxn>
                <a:cxn ang="0">
                  <a:pos x="1" y="0"/>
                </a:cxn>
                <a:cxn ang="0">
                  <a:pos x="0" y="264"/>
                </a:cxn>
                <a:cxn ang="0">
                  <a:pos x="457" y="260"/>
                </a:cxn>
              </a:cxnLst>
              <a:rect l="0" t="0" r="0" b="0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sndAc>
      <p:stSnd>
        <p:snd r:embed="rId1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1" grpId="0" animBg="1"/>
      <p:bldP spid="36883" grpId="0" animBg="1"/>
    </p:bldLst>
  </p:timing>
  <p:txStyles>
    <p:titleStyle>
      <a:lvl1pPr algn="l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Impact"/>
        </a:defRPr>
      </a:lvl2pPr>
      <a:lvl3pPr algn="l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Impact"/>
        </a:defRPr>
      </a:lvl3pPr>
      <a:lvl4pPr algn="l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Impact"/>
        </a:defRPr>
      </a:lvl4pPr>
      <a:lvl5pPr algn="l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Impact"/>
        </a:defRPr>
      </a:lvl5pPr>
      <a:lvl6pPr marL="457200" algn="l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Impact"/>
        </a:defRPr>
      </a:lvl6pPr>
      <a:lvl7pPr marL="914400" algn="l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Impact"/>
        </a:defRPr>
      </a:lvl7pPr>
      <a:lvl8pPr marL="1371600" algn="l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Impact"/>
        </a:defRPr>
      </a:lvl8pPr>
      <a:lvl9pPr marL="1828800" algn="l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Impact"/>
        </a:defRPr>
      </a:lvl9pPr>
    </p:titleStyle>
    <p:bodyStyle>
      <a:lvl1pPr marL="342900" indent="-342900" algn="l" eaLnBrk="0" fontAlgn="base" hangingPunct="0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SzPct val="75000"/>
        <a:buFont typeface="Monotype Sorts"/>
        <a:buChar char="b"/>
        <a:defRPr kumimoji="1"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eaLnBrk="0" fontAlgn="base" hangingPunct="0">
        <a:spcBef>
          <a:spcPct val="20000"/>
        </a:spcBef>
        <a:spcAft>
          <a:spcPct val="0"/>
        </a:spcAft>
        <a:buClr>
          <a:schemeClr val="accent2">
            <a:alpha val="100000"/>
          </a:schemeClr>
        </a:buClr>
        <a:buChar char="•"/>
        <a:defRPr kumimoji="1" sz="28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2pPr>
      <a:lvl3pPr marL="1143000" indent="-228600" algn="l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3pPr>
      <a:lvl4pPr marL="1600200" indent="-228600" algn="l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4pPr>
      <a:lvl5pPr marL="2057400" indent="-228600" algn="l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5pPr>
      <a:lvl6pPr marL="2514600" indent="-228600" algn="l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6pPr>
      <a:lvl7pPr marL="2971800" indent="-228600" algn="l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7pPr>
      <a:lvl8pPr marL="3429000" indent="-228600" algn="l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8pPr>
      <a:lvl9pPr marL="3886200" indent="-228600" algn="l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9pPr>
    </p:bodyStyle>
    <p:otherStyle>
      <a:lvl1pPr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1pPr>
      <a:lvl2pPr marL="457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2pPr>
      <a:lvl3pPr marL="914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3pPr>
      <a:lvl4pPr marL="13716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4pPr>
      <a:lvl5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5pPr>
      <a:lvl6pPr marL="22860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6pPr>
      <a:lvl7pPr marL="2743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7pPr>
      <a:lvl8pPr marL="3200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8pPr>
      <a:lvl9pPr marL="36576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71736" y="1071546"/>
            <a:ext cx="4710114" cy="1143000"/>
          </a:xfrm>
        </p:spPr>
        <p:txBody>
          <a:bodyPr/>
          <a:lstStyle/>
          <a:p>
            <a:r>
              <a:rPr lang="en-US" dirty="0" smtClean="0"/>
              <a:t>IRAN ICDL</a:t>
            </a: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A PowerPoint presentation</a:t>
            </a:r>
          </a:p>
        </p:txBody>
      </p:sp>
      <p:pic>
        <p:nvPicPr>
          <p:cNvPr id="4" name="Picture 3" descr="icd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928670"/>
            <a:ext cx="1447800" cy="1457325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Presentation Agenda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Clr>
                <a:schemeClr val="bg2">
                  <a:alpha val="100000"/>
                </a:schemeClr>
              </a:buClr>
              <a:buChar char="P"/>
            </a:pPr>
            <a:r>
              <a:rPr lang="en-GB" sz="3200" i="1">
                <a:solidFill>
                  <a:schemeClr val="tx2">
                    <a:alpha val="100000"/>
                  </a:schemeClr>
                </a:solidFill>
                <a:latin typeface="Courier New"/>
              </a:rPr>
              <a:t>The Company</a:t>
            </a:r>
          </a:p>
          <a:p>
            <a:pPr>
              <a:buClr>
                <a:schemeClr val="bg2">
                  <a:alpha val="100000"/>
                </a:schemeClr>
              </a:buClr>
              <a:buChar char="P"/>
            </a:pPr>
            <a:r>
              <a:rPr lang="en-GB" sz="3200" i="1">
                <a:solidFill>
                  <a:schemeClr val="tx2">
                    <a:alpha val="100000"/>
                  </a:schemeClr>
                </a:solidFill>
                <a:latin typeface="Courier New"/>
              </a:rPr>
              <a:t>The People</a:t>
            </a:r>
          </a:p>
          <a:p>
            <a:pPr>
              <a:buClr>
                <a:schemeClr val="bg2">
                  <a:alpha val="100000"/>
                </a:schemeClr>
              </a:buClr>
              <a:buChar char="P"/>
            </a:pPr>
            <a:r>
              <a:rPr lang="en-GB" sz="3200" i="1">
                <a:solidFill>
                  <a:schemeClr val="tx2">
                    <a:alpha val="100000"/>
                  </a:schemeClr>
                </a:solidFill>
                <a:latin typeface="Courier New"/>
              </a:rPr>
              <a:t>The Products</a:t>
            </a:r>
          </a:p>
          <a:p>
            <a:pPr>
              <a:buClr>
                <a:schemeClr val="bg2">
                  <a:alpha val="100000"/>
                </a:schemeClr>
              </a:buClr>
              <a:buChar char="P"/>
            </a:pPr>
            <a:r>
              <a:rPr lang="en-GB" sz="3200" i="1">
                <a:solidFill>
                  <a:schemeClr val="tx2">
                    <a:alpha val="100000"/>
                  </a:schemeClr>
                </a:solidFill>
                <a:latin typeface="Courier New"/>
              </a:rPr>
              <a:t>Sales</a:t>
            </a:r>
            <a:endParaRPr lang="en-GB" sz="2400">
              <a:latin typeface="Courier New"/>
            </a:endParaRPr>
          </a:p>
        </p:txBody>
      </p:sp>
    </p:spTree>
  </p:cSld>
  <p:clrMapOvr>
    <a:masterClrMapping/>
  </p:clrMapOvr>
  <p:transition spd="med"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The Company</a:t>
            </a:r>
          </a:p>
        </p:txBody>
      </p:sp>
      <p:graphicFrame>
        <p:nvGraphicFramePr>
          <p:cNvPr id="6149" name="Object 5"/>
          <p:cNvGraphicFramePr>
            <a:graphicFrameLocks noChangeAspect="1"/>
          </p:cNvGraphicFramePr>
          <p:nvPr>
            <p:ph type="dgm" idx="1"/>
          </p:nvPr>
        </p:nvGraphicFramePr>
        <p:xfrm>
          <a:off x="1071538" y="2143116"/>
          <a:ext cx="7772400" cy="3600450"/>
        </p:xfrm>
        <a:graphic>
          <a:graphicData uri="http://schemas.openxmlformats.org/presentationml/2006/ole">
            <p:oleObj spid="_x0000_s6149" name="Organization Chart" r:id="rId4" imgW="7772400" imgH="3600360" progId="OrgPlusWOPX.4">
              <p:embed followColorScheme="full"/>
            </p:oleObj>
          </a:graphicData>
        </a:graphic>
      </p:graphicFrame>
    </p:spTree>
  </p:cSld>
  <p:clrMapOvr>
    <a:masterClrMapping/>
  </p:clrMapOvr>
  <p:transition spd="med"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The People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>
                <a:solidFill>
                  <a:schemeClr val="tx2">
                    <a:alpha val="100000"/>
                  </a:schemeClr>
                </a:solidFill>
                <a:effectLst/>
                <a:latin typeface="Courier New"/>
              </a:rPr>
              <a:t>Sales Staff</a:t>
            </a:r>
          </a:p>
          <a:p>
            <a:r>
              <a:rPr lang="en-GB" b="1">
                <a:solidFill>
                  <a:schemeClr val="tx2">
                    <a:alpha val="100000"/>
                  </a:schemeClr>
                </a:solidFill>
                <a:effectLst/>
                <a:latin typeface="Courier New"/>
              </a:rPr>
              <a:t>Administration Staff</a:t>
            </a:r>
          </a:p>
          <a:p>
            <a:r>
              <a:rPr lang="en-GB" b="1">
                <a:solidFill>
                  <a:schemeClr val="tx2">
                    <a:alpha val="100000"/>
                  </a:schemeClr>
                </a:solidFill>
                <a:effectLst/>
                <a:latin typeface="Courier New"/>
              </a:rPr>
              <a:t>Training Staff</a:t>
            </a:r>
            <a:endParaRPr lang="en-GB">
              <a:latin typeface="Courier New"/>
              <a:hlinkClick r:id="" action="ppaction://noaction"/>
            </a:endParaRPr>
          </a:p>
          <a:p>
            <a:endParaRPr lang="en-GB"/>
          </a:p>
        </p:txBody>
      </p:sp>
    </p:spTree>
  </p:cSld>
  <p:clrMapOvr>
    <a:masterClrMapping/>
  </p:clrMapOvr>
  <p:transition spd="med"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The Products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Open Learning Guides</a:t>
            </a:r>
          </a:p>
          <a:p>
            <a:r>
              <a:rPr lang="en-GB"/>
              <a:t>Trainers Packs</a:t>
            </a:r>
          </a:p>
          <a:p>
            <a:r>
              <a:rPr lang="en-GB"/>
              <a:t>Schools Editions</a:t>
            </a:r>
          </a:p>
          <a:p>
            <a:r>
              <a:rPr lang="en-GB"/>
              <a:t>ECDL (European Computer Driving Licence)</a:t>
            </a:r>
          </a:p>
          <a:p>
            <a:r>
              <a:rPr lang="en-GB"/>
              <a:t>Training Courses</a:t>
            </a:r>
          </a:p>
          <a:p>
            <a:r>
              <a:rPr lang="en-GB"/>
              <a:t>NVQs</a:t>
            </a:r>
          </a:p>
          <a:p>
            <a:endParaRPr lang="en-GB"/>
          </a:p>
        </p:txBody>
      </p:sp>
    </p:spTree>
  </p:cSld>
  <p:clrMapOvr>
    <a:masterClrMapping/>
  </p:clrMapOvr>
  <p:transition spd="med"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igh voltage">
  <a:themeElements>
    <a:clrScheme name="high voltage 1">
      <a:dk1>
        <a:srgbClr val="001932"/>
      </a:dk1>
      <a:lt1>
        <a:srgbClr val="FFFFFF"/>
      </a:lt1>
      <a:dk2>
        <a:srgbClr val="2181B7"/>
      </a:dk2>
      <a:lt2>
        <a:srgbClr val="CCFFFF"/>
      </a:lt2>
      <a:accent1>
        <a:srgbClr val="99FFCC"/>
      </a:accent1>
      <a:accent2>
        <a:srgbClr val="01B0FF"/>
      </a:accent2>
      <a:accent3>
        <a:srgbClr val="ABC1D8"/>
      </a:accent3>
      <a:accent4>
        <a:srgbClr val="DADADA"/>
      </a:accent4>
      <a:accent5>
        <a:srgbClr val="CAFFE2"/>
      </a:accent5>
      <a:accent6>
        <a:srgbClr val="019FE7"/>
      </a:accent6>
      <a:hlink>
        <a:srgbClr val="6666FF"/>
      </a:hlink>
      <a:folHlink>
        <a:srgbClr val="1C6D9A"/>
      </a:folHlink>
    </a:clrScheme>
    <a:fontScheme name="high voltage">
      <a:majorFont>
        <a:latin typeface="Impact"/>
        <a:ea typeface=""/>
        <a:cs typeface=""/>
      </a:majorFont>
      <a:minorFont>
        <a:latin typeface="Impac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high voltage 1">
        <a:dk1>
          <a:srgbClr val="001932"/>
        </a:dk1>
        <a:lt1>
          <a:srgbClr val="FFFFFF"/>
        </a:lt1>
        <a:dk2>
          <a:srgbClr val="2181B7"/>
        </a:dk2>
        <a:lt2>
          <a:srgbClr val="CCFFFF"/>
        </a:lt2>
        <a:accent1>
          <a:srgbClr val="99FFCC"/>
        </a:accent1>
        <a:accent2>
          <a:srgbClr val="01B0FF"/>
        </a:accent2>
        <a:accent3>
          <a:srgbClr val="ABC1D8"/>
        </a:accent3>
        <a:accent4>
          <a:srgbClr val="DADADA"/>
        </a:accent4>
        <a:accent5>
          <a:srgbClr val="CAFFE2"/>
        </a:accent5>
        <a:accent6>
          <a:srgbClr val="019FE7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igh voltage 2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666699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B9B9E7"/>
        </a:accent6>
        <a:hlink>
          <a:srgbClr val="CC00C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4">
        <a:dk1>
          <a:srgbClr val="000000"/>
        </a:dk1>
        <a:lt1>
          <a:srgbClr val="FFFFCC"/>
        </a:lt1>
        <a:dk2>
          <a:srgbClr val="FF6600"/>
        </a:dk2>
        <a:lt2>
          <a:srgbClr val="333300"/>
        </a:lt2>
        <a:accent1>
          <a:srgbClr val="800000"/>
        </a:accent1>
        <a:accent2>
          <a:srgbClr val="CC6600"/>
        </a:accent2>
        <a:accent3>
          <a:srgbClr val="FFFFE2"/>
        </a:accent3>
        <a:accent4>
          <a:srgbClr val="000000"/>
        </a:accent4>
        <a:accent5>
          <a:srgbClr val="C0AAAA"/>
        </a:accent5>
        <a:accent6>
          <a:srgbClr val="B95C00"/>
        </a:accent6>
        <a:hlink>
          <a:srgbClr val="8080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5">
        <a:dk1>
          <a:srgbClr val="1C3956"/>
        </a:dk1>
        <a:lt1>
          <a:srgbClr val="FFFFFF"/>
        </a:lt1>
        <a:dk2>
          <a:srgbClr val="003366"/>
        </a:dk2>
        <a:lt2>
          <a:srgbClr val="DDDDDD"/>
        </a:lt2>
        <a:accent1>
          <a:srgbClr val="3D7CBB"/>
        </a:accent1>
        <a:accent2>
          <a:srgbClr val="00152A"/>
        </a:accent2>
        <a:accent3>
          <a:srgbClr val="AAADB8"/>
        </a:accent3>
        <a:accent4>
          <a:srgbClr val="DADADA"/>
        </a:accent4>
        <a:accent5>
          <a:srgbClr val="AFBFDA"/>
        </a:accent5>
        <a:accent6>
          <a:srgbClr val="001225"/>
        </a:accent6>
        <a:hlink>
          <a:srgbClr val="33CCCC"/>
        </a:hlink>
        <a:folHlink>
          <a:srgbClr val="96B9D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igh voltage 6">
        <a:dk1>
          <a:srgbClr val="000000"/>
        </a:dk1>
        <a:lt1>
          <a:srgbClr val="FFFFFF"/>
        </a:lt1>
        <a:dk2>
          <a:srgbClr val="440044"/>
        </a:dk2>
        <a:lt2>
          <a:srgbClr val="491D49"/>
        </a:lt2>
        <a:accent1>
          <a:srgbClr val="9D9DBD"/>
        </a:accent1>
        <a:accent2>
          <a:srgbClr val="14213C"/>
        </a:accent2>
        <a:accent3>
          <a:srgbClr val="FFFFFF"/>
        </a:accent3>
        <a:accent4>
          <a:srgbClr val="000000"/>
        </a:accent4>
        <a:accent5>
          <a:srgbClr val="CCCCDB"/>
        </a:accent5>
        <a:accent6>
          <a:srgbClr val="111D35"/>
        </a:accent6>
        <a:hlink>
          <a:srgbClr val="666699"/>
        </a:hlink>
        <a:folHlink>
          <a:srgbClr val="DBDBF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7">
        <a:dk1>
          <a:srgbClr val="000000"/>
        </a:dk1>
        <a:lt1>
          <a:srgbClr val="FFFFFF"/>
        </a:lt1>
        <a:dk2>
          <a:srgbClr val="000000"/>
        </a:dk2>
        <a:lt2>
          <a:srgbClr val="001A00"/>
        </a:lt2>
        <a:accent1>
          <a:srgbClr val="339966"/>
        </a:accent1>
        <a:accent2>
          <a:srgbClr val="003300"/>
        </a:accent2>
        <a:accent3>
          <a:srgbClr val="FFFFFF"/>
        </a:accent3>
        <a:accent4>
          <a:srgbClr val="000000"/>
        </a:accent4>
        <a:accent5>
          <a:srgbClr val="ADCAB8"/>
        </a:accent5>
        <a:accent6>
          <a:srgbClr val="002D00"/>
        </a:accent6>
        <a:hlink>
          <a:srgbClr val="FF9933"/>
        </a:hlink>
        <a:folHlink>
          <a:srgbClr val="AFE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8">
        <a:dk1>
          <a:srgbClr val="000000"/>
        </a:dk1>
        <a:lt1>
          <a:srgbClr val="FFFFFF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D60093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C20085"/>
        </a:accent6>
        <a:hlink>
          <a:srgbClr val="9966FF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Designs\high voltage.pot</Template>
  <TotalTime>344</TotalTime>
  <Words>44</Words>
  <Application>Microsoft PowerPoint</Application>
  <PresentationFormat>On-screen Show (4:3)</PresentationFormat>
  <Paragraphs>20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high voltage</vt:lpstr>
      <vt:lpstr>Organization Chart</vt:lpstr>
      <vt:lpstr>IRAN ICDL</vt:lpstr>
      <vt:lpstr>Presentation Agenda</vt:lpstr>
      <vt:lpstr>The Company</vt:lpstr>
      <vt:lpstr>The People</vt:lpstr>
      <vt:lpstr>The Products</vt:lpstr>
    </vt:vector>
  </TitlesOfParts>
  <Company>CiA Training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CIA Training Ltd</dc:title>
  <dc:creator>Dana Lawson</dc:creator>
  <cp:lastModifiedBy>IRAN ICDL</cp:lastModifiedBy>
  <cp:revision>23</cp:revision>
  <dcterms:created xsi:type="dcterms:W3CDTF">2000-02-28T10:23:36Z</dcterms:created>
  <dcterms:modified xsi:type="dcterms:W3CDTF">2013-02-19T13:59:52Z</dcterms:modified>
</cp:coreProperties>
</file>