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00FF99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64" y="-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04774D11-E745-4FF1-9C17-2D124107CEEE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GB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  <a:endParaRPr lang="en-US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02E8CCBE-50DD-456F-8A51-4D8E62A9CC65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0" y="0"/>
            <a:ext cx="9144000" cy="3365500"/>
            <a:chOff x="0" y="0"/>
            <a:chExt cx="5760" cy="2120"/>
          </a:xfrm>
        </p:grpSpPr>
        <p:pic>
          <p:nvPicPr>
            <p:cNvPr id="22531" name="Picture 3"/>
            <p:cNvPicPr>
              <a:picLocks noChangeAspect="1" noChangeArrowheads="1"/>
            </p:cNvPicPr>
            <p:nvPr/>
          </p:nvPicPr>
          <p:blipFill>
            <a:blip r:embed="rId2"/>
            <a:srcRect l="8125"/>
            <a:stretch>
              <a:fillRect/>
            </a:stretch>
          </p:blipFill>
          <p:spPr bwMode="invGray">
            <a:xfrm>
              <a:off x="0" y="0"/>
              <a:ext cx="5760" cy="57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2532" name="Picture 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88" y="2059"/>
              <a:ext cx="2832" cy="6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22533" name="Rectangle 5"/>
          <p:cNvSpPr>
            <a:spLocks noGrp="1" noChangeArrowheads="1"/>
          </p:cNvSpPr>
          <p:nvPr>
            <p:ph type="ctrTitle"/>
          </p:nvPr>
        </p:nvSpPr>
        <p:spPr>
          <a:xfrm>
            <a:off x="990600" y="1905000"/>
            <a:ext cx="7772400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2534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686050" y="3492500"/>
            <a:ext cx="6102350" cy="175260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22535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3359150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22536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60198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22537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5413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D4A2F5B-3EA7-4138-9929-5FEE25C8024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47E91-5B1B-4AE2-86B9-9336A25342E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17832-6E59-4D62-AD1E-5BD74CBD5DA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2AAC30-DBE7-498B-B7AC-2E2A9411D1E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7487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08500" y="1941513"/>
            <a:ext cx="4029075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48C2E5-4537-4EDF-8B06-3692616A07E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556E72-BC98-47B5-8569-7A3F460E459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BD42B-1BE6-4803-87AA-FFFB8A33FDD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34431D-E827-4D1F-81A2-7A7F74C2103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BEE7C-005B-41C1-A77D-BD8A841B5BC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3FE19-D08E-4B9F-8BEB-9E5497C26D4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1026"/>
          <p:cNvGrpSpPr>
            <a:grpSpLocks/>
          </p:cNvGrpSpPr>
          <p:nvPr/>
        </p:nvGrpSpPr>
        <p:grpSpPr bwMode="auto">
          <a:xfrm>
            <a:off x="-7938" y="1636713"/>
            <a:ext cx="9148763" cy="4618037"/>
            <a:chOff x="-5" y="1031"/>
            <a:chExt cx="5763" cy="2909"/>
          </a:xfrm>
        </p:grpSpPr>
        <p:pic>
          <p:nvPicPr>
            <p:cNvPr id="21507" name="Picture 1027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gray">
            <a:xfrm>
              <a:off x="3778" y="3893"/>
              <a:ext cx="1980" cy="4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1508" name="Picture 1028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-5" y="1031"/>
              <a:ext cx="2832" cy="6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21509" name="Rectangle 1029"/>
          <p:cNvSpPr>
            <a:spLocks noGrp="1" noChangeArrowheads="1"/>
          </p:cNvSpPr>
          <p:nvPr>
            <p:ph type="title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1510" name="Rectangle 10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  <a:endParaRPr lang="en-US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511" name="Rectangle 10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33763" y="634365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21512" name="Rectangle 10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08700" y="634365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21513" name="Rectangle 10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6050" y="6361113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72931B56-A497-4929-A912-9F6C0B1165FA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hdr="0" ftr="0" dt="0"/>
  <p:txStyles>
    <p:titleStyle>
      <a:lvl1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2pPr>
      <a:lvl3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3pPr>
      <a:lvl4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4pPr>
      <a:lvl5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5pPr>
      <a:lvl6pPr marL="4572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lr>
          <a:srgbClr val="CCFF33">
            <a:alpha val="100000"/>
          </a:srgbClr>
        </a:buClr>
        <a:buSzPct val="70000"/>
        <a:buFont typeface="Wingdings"/>
        <a:buChar char="n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lr>
          <a:schemeClr val="accent2">
            <a:alpha val="100000"/>
          </a:schemeClr>
        </a:buClr>
        <a:buSzPct val="65000"/>
        <a:buFont typeface="Wingdings"/>
        <a:buChar char="n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lr>
          <a:srgbClr val="0099CC">
            <a:alpha val="100000"/>
          </a:srgbClr>
        </a:buClr>
        <a:buSzPct val="65000"/>
        <a:buFont typeface="Wingdings"/>
        <a:buChar char="n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lr>
          <a:schemeClr val="tx2">
            <a:alpha val="100000"/>
          </a:schemeClr>
        </a:buClr>
        <a:buSzPct val="7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mailto:info@iranicdl.ir" TargetMode="External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0.xml"/><Relationship Id="rId4" Type="http://schemas.openxmlformats.org/officeDocument/2006/relationships/hyperlink" Target="http://www.iranicdl.ir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2889E671-37E8-4883-AA00-587AECCCC584}" type="slidenum">
              <a:rPr lang="en-GB"/>
              <a:pPr/>
              <a:t>1</a:t>
            </a:fld>
            <a:endParaRPr lang="en-GB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Training Needs Assessment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I</a:t>
            </a:r>
            <a:r>
              <a:rPr lang="en-GB" dirty="0" smtClean="0"/>
              <a:t>CDL </a:t>
            </a:r>
            <a:r>
              <a:rPr lang="en-GB" dirty="0"/>
              <a:t>Module AM6</a:t>
            </a:r>
            <a:endParaRPr lang="en-US" dirty="0"/>
          </a:p>
        </p:txBody>
      </p:sp>
    </p:spTree>
  </p:cSld>
  <p:clrMapOvr>
    <a:masterClrMapping/>
  </p:clrMapOvr>
  <p:transition advTm="5984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 autoUpdateAnimBg="0"/>
      <p:bldP spid="4101" grpId="0" build="p" autoUpdateAnimBg="0" advAuto="300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D3D0D-A5C3-4D95-9129-E9633A96E172}" type="slidenum">
              <a:rPr lang="en-GB"/>
              <a:pPr/>
              <a:t>2</a:t>
            </a:fld>
            <a:endParaRPr lang="en-GB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Introduction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Record of Achievement Matrix is supplied at the end of your guide</a:t>
            </a:r>
            <a:endParaRPr lang="en-US"/>
          </a:p>
          <a:p>
            <a:r>
              <a:rPr lang="en-GB"/>
              <a:t>Use it to assess your knowledge before completing the course</a:t>
            </a:r>
          </a:p>
        </p:txBody>
      </p:sp>
    </p:spTree>
  </p:cSld>
  <p:clrMapOvr>
    <a:masterClrMapping/>
  </p:clrMapOvr>
  <p:transition advTm="15664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utoUpdateAnimBg="0"/>
      <p:bldP spid="5125" grpId="0" build="p" autoUpdateAnimBg="0" advAuto="500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3A5582-639D-4B7D-8E19-D637B7522F51}" type="slidenum">
              <a:rPr lang="en-GB"/>
              <a:pPr/>
              <a:t>3</a:t>
            </a:fld>
            <a:endParaRPr lang="en-GB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Record of Achievement Matrix</a:t>
            </a: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Tick the appropriate box for each subject:</a:t>
            </a:r>
            <a:endParaRPr lang="en-US"/>
          </a:p>
          <a:p>
            <a:pPr lvl="1"/>
            <a:r>
              <a:rPr lang="en-GB" b="1"/>
              <a:t>1</a:t>
            </a:r>
            <a:r>
              <a:rPr lang="en-GB"/>
              <a:t> – no knowledge of the subject</a:t>
            </a:r>
          </a:p>
          <a:p>
            <a:pPr lvl="1"/>
            <a:r>
              <a:rPr lang="en-GB" b="1"/>
              <a:t>2</a:t>
            </a:r>
            <a:r>
              <a:rPr lang="en-GB"/>
              <a:t> – some knowledge of the subject</a:t>
            </a:r>
          </a:p>
          <a:p>
            <a:pPr lvl="1"/>
            <a:r>
              <a:rPr lang="en-GB" b="1"/>
              <a:t>3</a:t>
            </a:r>
            <a:r>
              <a:rPr lang="en-GB"/>
              <a:t> – competent in the subject</a:t>
            </a:r>
          </a:p>
        </p:txBody>
      </p:sp>
    </p:spTree>
  </p:cSld>
  <p:clrMapOvr>
    <a:masterClrMapping/>
  </p:clrMapOvr>
  <p:transition advTm="14256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utoUpdateAnimBg="0"/>
      <p:bldP spid="6149" grpId="0" build="p" autoUpdateAnimBg="0" advAuto="500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79F04F-13DA-40D4-BC79-330D6796AE81}" type="slidenum">
              <a:rPr lang="en-GB"/>
              <a:pPr/>
              <a:t>4</a:t>
            </a:fld>
            <a:endParaRPr lang="en-GB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 dirty="0"/>
              <a:t>The Open Learning Guide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 guide comes with data files</a:t>
            </a:r>
            <a:endParaRPr lang="en-US" dirty="0"/>
          </a:p>
          <a:p>
            <a:r>
              <a:rPr lang="en-GB" dirty="0"/>
              <a:t>Work through it to get to grips with the subjects in the course</a:t>
            </a:r>
          </a:p>
        </p:txBody>
      </p:sp>
      <p:sp>
        <p:nvSpPr>
          <p:cNvPr id="7172" name="Puzzle5"/>
          <p:cNvSpPr>
            <a:spLocks noChangeAspect="1" noEditPoints="1" noChangeArrowheads="1"/>
          </p:cNvSpPr>
          <p:nvPr/>
        </p:nvSpPr>
        <p:spPr bwMode="blackWhite">
          <a:xfrm>
            <a:off x="6019800" y="4327525"/>
            <a:ext cx="1600200" cy="1206500"/>
          </a:xfrm>
          <a:custGeom>
            <a:avLst/>
            <a:gdLst>
              <a:gd name="T0" fmla="*/ 4880 w 21600"/>
              <a:gd name="T1" fmla="*/ 6714 h 21600"/>
              <a:gd name="T2" fmla="*/ 16494 w 21600"/>
              <a:gd name="T3" fmla="*/ 13712 h 21600"/>
            </a:gdLst>
            <a:ahLst/>
            <a:cxnLst/>
            <a:rect l="T0" t="T1" r="T2" b="T3"/>
            <a:pathLst>
              <a:path w="21600" h="21600">
                <a:moveTo>
                  <a:pt x="4281" y="12397"/>
                </a:moveTo>
                <a:lnTo>
                  <a:pt x="4168" y="12510"/>
                </a:lnTo>
                <a:lnTo>
                  <a:pt x="4044" y="12623"/>
                </a:lnTo>
                <a:lnTo>
                  <a:pt x="3931" y="12680"/>
                </a:lnTo>
                <a:lnTo>
                  <a:pt x="3807" y="12736"/>
                </a:lnTo>
                <a:lnTo>
                  <a:pt x="3671" y="12736"/>
                </a:lnTo>
                <a:lnTo>
                  <a:pt x="3558" y="12736"/>
                </a:lnTo>
                <a:lnTo>
                  <a:pt x="3434" y="12708"/>
                </a:lnTo>
                <a:lnTo>
                  <a:pt x="3321" y="12651"/>
                </a:lnTo>
                <a:lnTo>
                  <a:pt x="3061" y="12538"/>
                </a:lnTo>
                <a:lnTo>
                  <a:pt x="2824" y="12383"/>
                </a:lnTo>
                <a:lnTo>
                  <a:pt x="2564" y="12185"/>
                </a:lnTo>
                <a:lnTo>
                  <a:pt x="2327" y="12029"/>
                </a:lnTo>
                <a:lnTo>
                  <a:pt x="2067" y="11860"/>
                </a:lnTo>
                <a:lnTo>
                  <a:pt x="1807" y="11718"/>
                </a:lnTo>
                <a:lnTo>
                  <a:pt x="1671" y="11704"/>
                </a:lnTo>
                <a:lnTo>
                  <a:pt x="1547" y="11676"/>
                </a:lnTo>
                <a:lnTo>
                  <a:pt x="1412" y="11676"/>
                </a:lnTo>
                <a:lnTo>
                  <a:pt x="1287" y="11676"/>
                </a:lnTo>
                <a:lnTo>
                  <a:pt x="1152" y="11704"/>
                </a:lnTo>
                <a:lnTo>
                  <a:pt x="1005" y="11775"/>
                </a:lnTo>
                <a:lnTo>
                  <a:pt x="869" y="11860"/>
                </a:lnTo>
                <a:lnTo>
                  <a:pt x="745" y="12001"/>
                </a:lnTo>
                <a:lnTo>
                  <a:pt x="587" y="12128"/>
                </a:lnTo>
                <a:lnTo>
                  <a:pt x="463" y="12326"/>
                </a:lnTo>
                <a:lnTo>
                  <a:pt x="305" y="12567"/>
                </a:lnTo>
                <a:lnTo>
                  <a:pt x="180" y="12835"/>
                </a:lnTo>
                <a:lnTo>
                  <a:pt x="112" y="13005"/>
                </a:lnTo>
                <a:lnTo>
                  <a:pt x="67" y="13189"/>
                </a:lnTo>
                <a:lnTo>
                  <a:pt x="45" y="13429"/>
                </a:lnTo>
                <a:lnTo>
                  <a:pt x="45" y="13683"/>
                </a:lnTo>
                <a:lnTo>
                  <a:pt x="67" y="13924"/>
                </a:lnTo>
                <a:lnTo>
                  <a:pt x="135" y="14192"/>
                </a:lnTo>
                <a:lnTo>
                  <a:pt x="225" y="14447"/>
                </a:lnTo>
                <a:lnTo>
                  <a:pt x="327" y="14687"/>
                </a:lnTo>
                <a:lnTo>
                  <a:pt x="485" y="14899"/>
                </a:lnTo>
                <a:lnTo>
                  <a:pt x="655" y="15097"/>
                </a:lnTo>
                <a:lnTo>
                  <a:pt x="768" y="15168"/>
                </a:lnTo>
                <a:lnTo>
                  <a:pt x="869" y="15252"/>
                </a:lnTo>
                <a:lnTo>
                  <a:pt x="982" y="15309"/>
                </a:lnTo>
                <a:lnTo>
                  <a:pt x="1118" y="15365"/>
                </a:lnTo>
                <a:lnTo>
                  <a:pt x="1242" y="15394"/>
                </a:lnTo>
                <a:lnTo>
                  <a:pt x="1389" y="15422"/>
                </a:lnTo>
                <a:lnTo>
                  <a:pt x="1547" y="15422"/>
                </a:lnTo>
                <a:lnTo>
                  <a:pt x="1717" y="15422"/>
                </a:lnTo>
                <a:lnTo>
                  <a:pt x="1897" y="15394"/>
                </a:lnTo>
                <a:lnTo>
                  <a:pt x="2067" y="15365"/>
                </a:lnTo>
                <a:lnTo>
                  <a:pt x="2259" y="15281"/>
                </a:lnTo>
                <a:lnTo>
                  <a:pt x="2462" y="15196"/>
                </a:lnTo>
                <a:lnTo>
                  <a:pt x="2779" y="15069"/>
                </a:lnTo>
                <a:lnTo>
                  <a:pt x="3038" y="14956"/>
                </a:lnTo>
                <a:lnTo>
                  <a:pt x="3298" y="14871"/>
                </a:lnTo>
                <a:lnTo>
                  <a:pt x="3547" y="14842"/>
                </a:lnTo>
                <a:lnTo>
                  <a:pt x="3648" y="14871"/>
                </a:lnTo>
                <a:lnTo>
                  <a:pt x="3761" y="14899"/>
                </a:lnTo>
                <a:lnTo>
                  <a:pt x="3841" y="14956"/>
                </a:lnTo>
                <a:lnTo>
                  <a:pt x="3953" y="15040"/>
                </a:lnTo>
                <a:lnTo>
                  <a:pt x="4044" y="15139"/>
                </a:lnTo>
                <a:lnTo>
                  <a:pt x="4123" y="15281"/>
                </a:lnTo>
                <a:lnTo>
                  <a:pt x="4213" y="15450"/>
                </a:lnTo>
                <a:lnTo>
                  <a:pt x="4281" y="15662"/>
                </a:lnTo>
                <a:lnTo>
                  <a:pt x="4360" y="15903"/>
                </a:lnTo>
                <a:lnTo>
                  <a:pt x="4428" y="16171"/>
                </a:lnTo>
                <a:lnTo>
                  <a:pt x="4473" y="16482"/>
                </a:lnTo>
                <a:lnTo>
                  <a:pt x="4541" y="16779"/>
                </a:lnTo>
                <a:lnTo>
                  <a:pt x="4586" y="17132"/>
                </a:lnTo>
                <a:lnTo>
                  <a:pt x="4609" y="17486"/>
                </a:lnTo>
                <a:lnTo>
                  <a:pt x="4620" y="17868"/>
                </a:lnTo>
                <a:lnTo>
                  <a:pt x="4620" y="18235"/>
                </a:lnTo>
                <a:lnTo>
                  <a:pt x="4620" y="18617"/>
                </a:lnTo>
                <a:lnTo>
                  <a:pt x="4620" y="19027"/>
                </a:lnTo>
                <a:lnTo>
                  <a:pt x="4586" y="19408"/>
                </a:lnTo>
                <a:lnTo>
                  <a:pt x="4541" y="19790"/>
                </a:lnTo>
                <a:lnTo>
                  <a:pt x="4496" y="20172"/>
                </a:lnTo>
                <a:lnTo>
                  <a:pt x="4405" y="20525"/>
                </a:lnTo>
                <a:lnTo>
                  <a:pt x="4326" y="20879"/>
                </a:lnTo>
                <a:lnTo>
                  <a:pt x="4236" y="21204"/>
                </a:lnTo>
                <a:lnTo>
                  <a:pt x="4778" y="21204"/>
                </a:lnTo>
                <a:lnTo>
                  <a:pt x="5298" y="21204"/>
                </a:lnTo>
                <a:lnTo>
                  <a:pt x="5817" y="21204"/>
                </a:lnTo>
                <a:lnTo>
                  <a:pt x="6269" y="21204"/>
                </a:lnTo>
                <a:lnTo>
                  <a:pt x="6710" y="21204"/>
                </a:lnTo>
                <a:lnTo>
                  <a:pt x="7094" y="21204"/>
                </a:lnTo>
                <a:lnTo>
                  <a:pt x="7444" y="21204"/>
                </a:lnTo>
                <a:lnTo>
                  <a:pt x="7704" y="21204"/>
                </a:lnTo>
                <a:lnTo>
                  <a:pt x="8054" y="21062"/>
                </a:lnTo>
                <a:lnTo>
                  <a:pt x="8337" y="20935"/>
                </a:lnTo>
                <a:lnTo>
                  <a:pt x="8597" y="20737"/>
                </a:lnTo>
                <a:lnTo>
                  <a:pt x="8834" y="20553"/>
                </a:lnTo>
                <a:lnTo>
                  <a:pt x="9003" y="20327"/>
                </a:lnTo>
                <a:lnTo>
                  <a:pt x="9184" y="20087"/>
                </a:lnTo>
                <a:lnTo>
                  <a:pt x="9286" y="19847"/>
                </a:lnTo>
                <a:lnTo>
                  <a:pt x="9376" y="19592"/>
                </a:lnTo>
                <a:lnTo>
                  <a:pt x="9444" y="19324"/>
                </a:lnTo>
                <a:lnTo>
                  <a:pt x="9466" y="19055"/>
                </a:lnTo>
                <a:lnTo>
                  <a:pt x="9466" y="18786"/>
                </a:lnTo>
                <a:lnTo>
                  <a:pt x="9421" y="18546"/>
                </a:lnTo>
                <a:lnTo>
                  <a:pt x="9353" y="18263"/>
                </a:lnTo>
                <a:lnTo>
                  <a:pt x="9241" y="18023"/>
                </a:lnTo>
                <a:lnTo>
                  <a:pt x="9139" y="17783"/>
                </a:lnTo>
                <a:lnTo>
                  <a:pt x="8958" y="17557"/>
                </a:lnTo>
                <a:lnTo>
                  <a:pt x="8811" y="17316"/>
                </a:lnTo>
                <a:lnTo>
                  <a:pt x="8676" y="17076"/>
                </a:lnTo>
                <a:lnTo>
                  <a:pt x="8597" y="16807"/>
                </a:lnTo>
                <a:lnTo>
                  <a:pt x="8506" y="16510"/>
                </a:lnTo>
                <a:lnTo>
                  <a:pt x="8484" y="16200"/>
                </a:lnTo>
                <a:lnTo>
                  <a:pt x="8484" y="15903"/>
                </a:lnTo>
                <a:lnTo>
                  <a:pt x="8506" y="15606"/>
                </a:lnTo>
                <a:lnTo>
                  <a:pt x="8574" y="15309"/>
                </a:lnTo>
                <a:lnTo>
                  <a:pt x="8676" y="15040"/>
                </a:lnTo>
                <a:lnTo>
                  <a:pt x="8811" y="14772"/>
                </a:lnTo>
                <a:lnTo>
                  <a:pt x="8902" y="14659"/>
                </a:lnTo>
                <a:lnTo>
                  <a:pt x="9003" y="14517"/>
                </a:lnTo>
                <a:lnTo>
                  <a:pt x="9094" y="14418"/>
                </a:lnTo>
                <a:lnTo>
                  <a:pt x="9218" y="14334"/>
                </a:lnTo>
                <a:lnTo>
                  <a:pt x="9331" y="14249"/>
                </a:lnTo>
                <a:lnTo>
                  <a:pt x="9466" y="14164"/>
                </a:lnTo>
                <a:lnTo>
                  <a:pt x="9613" y="14093"/>
                </a:lnTo>
                <a:lnTo>
                  <a:pt x="9760" y="14037"/>
                </a:lnTo>
                <a:lnTo>
                  <a:pt x="9918" y="13980"/>
                </a:lnTo>
                <a:lnTo>
                  <a:pt x="10088" y="13952"/>
                </a:lnTo>
                <a:lnTo>
                  <a:pt x="10291" y="13924"/>
                </a:lnTo>
                <a:lnTo>
                  <a:pt x="10483" y="13924"/>
                </a:lnTo>
                <a:lnTo>
                  <a:pt x="10698" y="13924"/>
                </a:lnTo>
                <a:lnTo>
                  <a:pt x="10890" y="13952"/>
                </a:lnTo>
                <a:lnTo>
                  <a:pt x="11071" y="14008"/>
                </a:lnTo>
                <a:lnTo>
                  <a:pt x="11240" y="14065"/>
                </a:lnTo>
                <a:lnTo>
                  <a:pt x="11387" y="14136"/>
                </a:lnTo>
                <a:lnTo>
                  <a:pt x="11545" y="14220"/>
                </a:lnTo>
                <a:lnTo>
                  <a:pt x="11669" y="14305"/>
                </a:lnTo>
                <a:lnTo>
                  <a:pt x="11782" y="14418"/>
                </a:lnTo>
                <a:lnTo>
                  <a:pt x="11895" y="14517"/>
                </a:lnTo>
                <a:lnTo>
                  <a:pt x="11974" y="14659"/>
                </a:lnTo>
                <a:lnTo>
                  <a:pt x="12065" y="14800"/>
                </a:lnTo>
                <a:lnTo>
                  <a:pt x="12133" y="14927"/>
                </a:lnTo>
                <a:lnTo>
                  <a:pt x="12234" y="15252"/>
                </a:lnTo>
                <a:lnTo>
                  <a:pt x="12302" y="15549"/>
                </a:lnTo>
                <a:lnTo>
                  <a:pt x="12325" y="15874"/>
                </a:lnTo>
                <a:lnTo>
                  <a:pt x="12325" y="16200"/>
                </a:lnTo>
                <a:lnTo>
                  <a:pt x="12279" y="16525"/>
                </a:lnTo>
                <a:lnTo>
                  <a:pt x="12212" y="16850"/>
                </a:lnTo>
                <a:lnTo>
                  <a:pt x="12133" y="17132"/>
                </a:lnTo>
                <a:lnTo>
                  <a:pt x="12042" y="17373"/>
                </a:lnTo>
                <a:lnTo>
                  <a:pt x="11918" y="17585"/>
                </a:lnTo>
                <a:lnTo>
                  <a:pt x="11782" y="17754"/>
                </a:lnTo>
                <a:lnTo>
                  <a:pt x="11647" y="17882"/>
                </a:lnTo>
                <a:lnTo>
                  <a:pt x="11523" y="18080"/>
                </a:lnTo>
                <a:lnTo>
                  <a:pt x="11432" y="18263"/>
                </a:lnTo>
                <a:lnTo>
                  <a:pt x="11353" y="18490"/>
                </a:lnTo>
                <a:lnTo>
                  <a:pt x="11285" y="18702"/>
                </a:lnTo>
                <a:lnTo>
                  <a:pt x="11240" y="18942"/>
                </a:lnTo>
                <a:lnTo>
                  <a:pt x="11217" y="19196"/>
                </a:lnTo>
                <a:lnTo>
                  <a:pt x="11217" y="19465"/>
                </a:lnTo>
                <a:lnTo>
                  <a:pt x="11263" y="19705"/>
                </a:lnTo>
                <a:lnTo>
                  <a:pt x="11330" y="19946"/>
                </a:lnTo>
                <a:lnTo>
                  <a:pt x="11410" y="20200"/>
                </a:lnTo>
                <a:lnTo>
                  <a:pt x="11545" y="20440"/>
                </a:lnTo>
                <a:lnTo>
                  <a:pt x="11715" y="20652"/>
                </a:lnTo>
                <a:lnTo>
                  <a:pt x="11918" y="20850"/>
                </a:lnTo>
                <a:lnTo>
                  <a:pt x="12155" y="21034"/>
                </a:lnTo>
                <a:lnTo>
                  <a:pt x="12438" y="21204"/>
                </a:lnTo>
                <a:lnTo>
                  <a:pt x="12562" y="21232"/>
                </a:lnTo>
                <a:lnTo>
                  <a:pt x="12889" y="21317"/>
                </a:lnTo>
                <a:lnTo>
                  <a:pt x="13364" y="21416"/>
                </a:lnTo>
                <a:lnTo>
                  <a:pt x="13997" y="21529"/>
                </a:lnTo>
                <a:lnTo>
                  <a:pt x="14347" y="21585"/>
                </a:lnTo>
                <a:lnTo>
                  <a:pt x="14686" y="21614"/>
                </a:lnTo>
                <a:lnTo>
                  <a:pt x="15058" y="21642"/>
                </a:lnTo>
                <a:lnTo>
                  <a:pt x="15443" y="21642"/>
                </a:lnTo>
                <a:lnTo>
                  <a:pt x="15815" y="21642"/>
                </a:lnTo>
                <a:lnTo>
                  <a:pt x="16211" y="21614"/>
                </a:lnTo>
                <a:lnTo>
                  <a:pt x="16550" y="21529"/>
                </a:lnTo>
                <a:lnTo>
                  <a:pt x="16923" y="21444"/>
                </a:lnTo>
                <a:lnTo>
                  <a:pt x="16855" y="21232"/>
                </a:lnTo>
                <a:lnTo>
                  <a:pt x="16810" y="20978"/>
                </a:lnTo>
                <a:lnTo>
                  <a:pt x="16776" y="20709"/>
                </a:lnTo>
                <a:lnTo>
                  <a:pt x="16753" y="20412"/>
                </a:lnTo>
                <a:lnTo>
                  <a:pt x="16730" y="19762"/>
                </a:lnTo>
                <a:lnTo>
                  <a:pt x="16730" y="19055"/>
                </a:lnTo>
                <a:lnTo>
                  <a:pt x="16753" y="18348"/>
                </a:lnTo>
                <a:lnTo>
                  <a:pt x="16787" y="17641"/>
                </a:lnTo>
                <a:lnTo>
                  <a:pt x="16855" y="16991"/>
                </a:lnTo>
                <a:lnTo>
                  <a:pt x="16923" y="16426"/>
                </a:lnTo>
                <a:lnTo>
                  <a:pt x="16968" y="16171"/>
                </a:lnTo>
                <a:lnTo>
                  <a:pt x="17035" y="15987"/>
                </a:lnTo>
                <a:lnTo>
                  <a:pt x="17115" y="15832"/>
                </a:lnTo>
                <a:lnTo>
                  <a:pt x="17228" y="15691"/>
                </a:lnTo>
                <a:lnTo>
                  <a:pt x="17352" y="15606"/>
                </a:lnTo>
                <a:lnTo>
                  <a:pt x="17487" y="15549"/>
                </a:lnTo>
                <a:lnTo>
                  <a:pt x="17634" y="15493"/>
                </a:lnTo>
                <a:lnTo>
                  <a:pt x="17792" y="15493"/>
                </a:lnTo>
                <a:lnTo>
                  <a:pt x="17939" y="15521"/>
                </a:lnTo>
                <a:lnTo>
                  <a:pt x="18097" y="15578"/>
                </a:lnTo>
                <a:lnTo>
                  <a:pt x="18267" y="15662"/>
                </a:lnTo>
                <a:lnTo>
                  <a:pt x="18414" y="15775"/>
                </a:lnTo>
                <a:lnTo>
                  <a:pt x="18594" y="15874"/>
                </a:lnTo>
                <a:lnTo>
                  <a:pt x="18741" y="16016"/>
                </a:lnTo>
                <a:lnTo>
                  <a:pt x="18900" y="16171"/>
                </a:lnTo>
                <a:lnTo>
                  <a:pt x="19024" y="16369"/>
                </a:lnTo>
                <a:lnTo>
                  <a:pt x="19159" y="16525"/>
                </a:lnTo>
                <a:lnTo>
                  <a:pt x="19329" y="16666"/>
                </a:lnTo>
                <a:lnTo>
                  <a:pt x="19498" y="16779"/>
                </a:lnTo>
                <a:lnTo>
                  <a:pt x="19702" y="16850"/>
                </a:lnTo>
                <a:lnTo>
                  <a:pt x="19894" y="16878"/>
                </a:lnTo>
                <a:lnTo>
                  <a:pt x="20086" y="16906"/>
                </a:lnTo>
                <a:lnTo>
                  <a:pt x="20300" y="16878"/>
                </a:lnTo>
                <a:lnTo>
                  <a:pt x="20504" y="16836"/>
                </a:lnTo>
                <a:lnTo>
                  <a:pt x="20696" y="16751"/>
                </a:lnTo>
                <a:lnTo>
                  <a:pt x="20888" y="16609"/>
                </a:lnTo>
                <a:lnTo>
                  <a:pt x="21069" y="16454"/>
                </a:lnTo>
                <a:lnTo>
                  <a:pt x="21215" y="16256"/>
                </a:lnTo>
                <a:lnTo>
                  <a:pt x="21374" y="16044"/>
                </a:lnTo>
                <a:lnTo>
                  <a:pt x="21475" y="15775"/>
                </a:lnTo>
                <a:lnTo>
                  <a:pt x="21566" y="15479"/>
                </a:lnTo>
                <a:lnTo>
                  <a:pt x="21633" y="15125"/>
                </a:lnTo>
                <a:lnTo>
                  <a:pt x="21633" y="14927"/>
                </a:lnTo>
                <a:lnTo>
                  <a:pt x="21633" y="14772"/>
                </a:lnTo>
                <a:lnTo>
                  <a:pt x="21633" y="14574"/>
                </a:lnTo>
                <a:lnTo>
                  <a:pt x="21611" y="14418"/>
                </a:lnTo>
                <a:lnTo>
                  <a:pt x="21566" y="14249"/>
                </a:lnTo>
                <a:lnTo>
                  <a:pt x="21520" y="14093"/>
                </a:lnTo>
                <a:lnTo>
                  <a:pt x="21453" y="13952"/>
                </a:lnTo>
                <a:lnTo>
                  <a:pt x="21385" y="13810"/>
                </a:lnTo>
                <a:lnTo>
                  <a:pt x="21238" y="13542"/>
                </a:lnTo>
                <a:lnTo>
                  <a:pt x="21069" y="13330"/>
                </a:lnTo>
                <a:lnTo>
                  <a:pt x="20843" y="13132"/>
                </a:lnTo>
                <a:lnTo>
                  <a:pt x="20628" y="13005"/>
                </a:lnTo>
                <a:lnTo>
                  <a:pt x="20391" y="12863"/>
                </a:lnTo>
                <a:lnTo>
                  <a:pt x="20153" y="12807"/>
                </a:lnTo>
                <a:lnTo>
                  <a:pt x="19916" y="12750"/>
                </a:lnTo>
                <a:lnTo>
                  <a:pt x="19679" y="12779"/>
                </a:lnTo>
                <a:lnTo>
                  <a:pt x="19464" y="12835"/>
                </a:lnTo>
                <a:lnTo>
                  <a:pt x="19261" y="12948"/>
                </a:lnTo>
                <a:lnTo>
                  <a:pt x="19182" y="13005"/>
                </a:lnTo>
                <a:lnTo>
                  <a:pt x="19092" y="13090"/>
                </a:lnTo>
                <a:lnTo>
                  <a:pt x="19024" y="13189"/>
                </a:lnTo>
                <a:lnTo>
                  <a:pt x="18945" y="13302"/>
                </a:lnTo>
                <a:lnTo>
                  <a:pt x="18809" y="13514"/>
                </a:lnTo>
                <a:lnTo>
                  <a:pt x="18662" y="13683"/>
                </a:lnTo>
                <a:lnTo>
                  <a:pt x="18504" y="13782"/>
                </a:lnTo>
                <a:lnTo>
                  <a:pt x="18335" y="13867"/>
                </a:lnTo>
                <a:lnTo>
                  <a:pt x="18176" y="13895"/>
                </a:lnTo>
                <a:lnTo>
                  <a:pt x="18007" y="13924"/>
                </a:lnTo>
                <a:lnTo>
                  <a:pt x="17838" y="13895"/>
                </a:lnTo>
                <a:lnTo>
                  <a:pt x="17679" y="13839"/>
                </a:lnTo>
                <a:lnTo>
                  <a:pt x="17533" y="13768"/>
                </a:lnTo>
                <a:lnTo>
                  <a:pt x="17374" y="13683"/>
                </a:lnTo>
                <a:lnTo>
                  <a:pt x="17250" y="13570"/>
                </a:lnTo>
                <a:lnTo>
                  <a:pt x="17137" y="13429"/>
                </a:lnTo>
                <a:lnTo>
                  <a:pt x="17058" y="13302"/>
                </a:lnTo>
                <a:lnTo>
                  <a:pt x="16968" y="13160"/>
                </a:lnTo>
                <a:lnTo>
                  <a:pt x="16923" y="13033"/>
                </a:lnTo>
                <a:lnTo>
                  <a:pt x="16923" y="12892"/>
                </a:lnTo>
                <a:lnTo>
                  <a:pt x="16923" y="12425"/>
                </a:lnTo>
                <a:lnTo>
                  <a:pt x="16923" y="11704"/>
                </a:lnTo>
                <a:lnTo>
                  <a:pt x="16923" y="10743"/>
                </a:lnTo>
                <a:lnTo>
                  <a:pt x="16923" y="9683"/>
                </a:lnTo>
                <a:lnTo>
                  <a:pt x="16923" y="8608"/>
                </a:lnTo>
                <a:lnTo>
                  <a:pt x="16923" y="7520"/>
                </a:lnTo>
                <a:lnTo>
                  <a:pt x="16923" y="6545"/>
                </a:lnTo>
                <a:lnTo>
                  <a:pt x="16923" y="5781"/>
                </a:lnTo>
                <a:lnTo>
                  <a:pt x="16708" y="5937"/>
                </a:lnTo>
                <a:lnTo>
                  <a:pt x="16448" y="6078"/>
                </a:lnTo>
                <a:lnTo>
                  <a:pt x="16188" y="6219"/>
                </a:lnTo>
                <a:lnTo>
                  <a:pt x="15883" y="6290"/>
                </a:lnTo>
                <a:lnTo>
                  <a:pt x="15578" y="6347"/>
                </a:lnTo>
                <a:lnTo>
                  <a:pt x="15251" y="6375"/>
                </a:lnTo>
                <a:lnTo>
                  <a:pt x="14900" y="6403"/>
                </a:lnTo>
                <a:lnTo>
                  <a:pt x="14584" y="6403"/>
                </a:lnTo>
                <a:lnTo>
                  <a:pt x="14234" y="6375"/>
                </a:lnTo>
                <a:lnTo>
                  <a:pt x="13884" y="6318"/>
                </a:lnTo>
                <a:lnTo>
                  <a:pt x="13556" y="6262"/>
                </a:lnTo>
                <a:lnTo>
                  <a:pt x="13240" y="6191"/>
                </a:lnTo>
                <a:lnTo>
                  <a:pt x="12935" y="6106"/>
                </a:lnTo>
                <a:lnTo>
                  <a:pt x="12652" y="5993"/>
                </a:lnTo>
                <a:lnTo>
                  <a:pt x="12392" y="5880"/>
                </a:lnTo>
                <a:lnTo>
                  <a:pt x="12155" y="5781"/>
                </a:lnTo>
                <a:lnTo>
                  <a:pt x="11974" y="5668"/>
                </a:lnTo>
                <a:lnTo>
                  <a:pt x="11828" y="5555"/>
                </a:lnTo>
                <a:lnTo>
                  <a:pt x="11692" y="5456"/>
                </a:lnTo>
                <a:lnTo>
                  <a:pt x="11590" y="5343"/>
                </a:lnTo>
                <a:lnTo>
                  <a:pt x="11500" y="5230"/>
                </a:lnTo>
                <a:lnTo>
                  <a:pt x="11432" y="5131"/>
                </a:lnTo>
                <a:lnTo>
                  <a:pt x="11410" y="4990"/>
                </a:lnTo>
                <a:lnTo>
                  <a:pt x="11387" y="4876"/>
                </a:lnTo>
                <a:lnTo>
                  <a:pt x="11387" y="4749"/>
                </a:lnTo>
                <a:lnTo>
                  <a:pt x="11410" y="4608"/>
                </a:lnTo>
                <a:lnTo>
                  <a:pt x="11477" y="4452"/>
                </a:lnTo>
                <a:lnTo>
                  <a:pt x="11545" y="4283"/>
                </a:lnTo>
                <a:lnTo>
                  <a:pt x="11737" y="3929"/>
                </a:lnTo>
                <a:lnTo>
                  <a:pt x="12020" y="3548"/>
                </a:lnTo>
                <a:lnTo>
                  <a:pt x="12178" y="3307"/>
                </a:lnTo>
                <a:lnTo>
                  <a:pt x="12279" y="3067"/>
                </a:lnTo>
                <a:lnTo>
                  <a:pt x="12370" y="2798"/>
                </a:lnTo>
                <a:lnTo>
                  <a:pt x="12438" y="2487"/>
                </a:lnTo>
                <a:lnTo>
                  <a:pt x="12471" y="2219"/>
                </a:lnTo>
                <a:lnTo>
                  <a:pt x="12471" y="1922"/>
                </a:lnTo>
                <a:lnTo>
                  <a:pt x="12438" y="1625"/>
                </a:lnTo>
                <a:lnTo>
                  <a:pt x="12370" y="1357"/>
                </a:lnTo>
                <a:lnTo>
                  <a:pt x="12279" y="1088"/>
                </a:lnTo>
                <a:lnTo>
                  <a:pt x="12133" y="834"/>
                </a:lnTo>
                <a:lnTo>
                  <a:pt x="12042" y="735"/>
                </a:lnTo>
                <a:lnTo>
                  <a:pt x="11952" y="621"/>
                </a:lnTo>
                <a:lnTo>
                  <a:pt x="11850" y="508"/>
                </a:lnTo>
                <a:lnTo>
                  <a:pt x="11737" y="424"/>
                </a:lnTo>
                <a:lnTo>
                  <a:pt x="11613" y="353"/>
                </a:lnTo>
                <a:lnTo>
                  <a:pt x="11477" y="268"/>
                </a:lnTo>
                <a:lnTo>
                  <a:pt x="11330" y="212"/>
                </a:lnTo>
                <a:lnTo>
                  <a:pt x="11172" y="155"/>
                </a:lnTo>
                <a:lnTo>
                  <a:pt x="11003" y="98"/>
                </a:lnTo>
                <a:lnTo>
                  <a:pt x="10833" y="70"/>
                </a:lnTo>
                <a:lnTo>
                  <a:pt x="10653" y="70"/>
                </a:lnTo>
                <a:lnTo>
                  <a:pt x="10438" y="70"/>
                </a:lnTo>
                <a:lnTo>
                  <a:pt x="10291" y="70"/>
                </a:lnTo>
                <a:lnTo>
                  <a:pt x="10110" y="98"/>
                </a:lnTo>
                <a:lnTo>
                  <a:pt x="9986" y="127"/>
                </a:lnTo>
                <a:lnTo>
                  <a:pt x="9828" y="183"/>
                </a:lnTo>
                <a:lnTo>
                  <a:pt x="9726" y="268"/>
                </a:lnTo>
                <a:lnTo>
                  <a:pt x="9591" y="325"/>
                </a:lnTo>
                <a:lnTo>
                  <a:pt x="9489" y="424"/>
                </a:lnTo>
                <a:lnTo>
                  <a:pt x="9399" y="508"/>
                </a:lnTo>
                <a:lnTo>
                  <a:pt x="9308" y="621"/>
                </a:lnTo>
                <a:lnTo>
                  <a:pt x="9218" y="735"/>
                </a:lnTo>
                <a:lnTo>
                  <a:pt x="9161" y="834"/>
                </a:lnTo>
                <a:lnTo>
                  <a:pt x="9094" y="975"/>
                </a:lnTo>
                <a:lnTo>
                  <a:pt x="9003" y="1243"/>
                </a:lnTo>
                <a:lnTo>
                  <a:pt x="8947" y="1540"/>
                </a:lnTo>
                <a:lnTo>
                  <a:pt x="8924" y="1837"/>
                </a:lnTo>
                <a:lnTo>
                  <a:pt x="8924" y="2162"/>
                </a:lnTo>
                <a:lnTo>
                  <a:pt x="8947" y="2487"/>
                </a:lnTo>
                <a:lnTo>
                  <a:pt x="9003" y="2798"/>
                </a:lnTo>
                <a:lnTo>
                  <a:pt x="9094" y="3124"/>
                </a:lnTo>
                <a:lnTo>
                  <a:pt x="9207" y="3420"/>
                </a:lnTo>
                <a:lnTo>
                  <a:pt x="9331" y="3689"/>
                </a:lnTo>
                <a:lnTo>
                  <a:pt x="9500" y="3929"/>
                </a:lnTo>
                <a:lnTo>
                  <a:pt x="9613" y="4127"/>
                </a:lnTo>
                <a:lnTo>
                  <a:pt x="9704" y="4311"/>
                </a:lnTo>
                <a:lnTo>
                  <a:pt x="9760" y="4509"/>
                </a:lnTo>
                <a:lnTo>
                  <a:pt x="9805" y="4693"/>
                </a:lnTo>
                <a:lnTo>
                  <a:pt x="9805" y="4876"/>
                </a:lnTo>
                <a:lnTo>
                  <a:pt x="9783" y="5074"/>
                </a:lnTo>
                <a:lnTo>
                  <a:pt x="9749" y="5258"/>
                </a:lnTo>
                <a:lnTo>
                  <a:pt x="9658" y="5428"/>
                </a:lnTo>
                <a:lnTo>
                  <a:pt x="9568" y="5555"/>
                </a:lnTo>
                <a:lnTo>
                  <a:pt x="9444" y="5668"/>
                </a:lnTo>
                <a:lnTo>
                  <a:pt x="9263" y="5753"/>
                </a:lnTo>
                <a:lnTo>
                  <a:pt x="9094" y="5809"/>
                </a:lnTo>
                <a:lnTo>
                  <a:pt x="8879" y="5809"/>
                </a:lnTo>
                <a:lnTo>
                  <a:pt x="8619" y="5781"/>
                </a:lnTo>
                <a:lnTo>
                  <a:pt x="8359" y="5696"/>
                </a:lnTo>
                <a:lnTo>
                  <a:pt x="8054" y="5555"/>
                </a:lnTo>
                <a:lnTo>
                  <a:pt x="7874" y="5484"/>
                </a:lnTo>
                <a:lnTo>
                  <a:pt x="7682" y="5428"/>
                </a:lnTo>
                <a:lnTo>
                  <a:pt x="7467" y="5371"/>
                </a:lnTo>
                <a:lnTo>
                  <a:pt x="7275" y="5343"/>
                </a:lnTo>
                <a:lnTo>
                  <a:pt x="6789" y="5343"/>
                </a:lnTo>
                <a:lnTo>
                  <a:pt x="6315" y="5371"/>
                </a:lnTo>
                <a:lnTo>
                  <a:pt x="5817" y="5428"/>
                </a:lnTo>
                <a:lnTo>
                  <a:pt x="5298" y="5541"/>
                </a:lnTo>
                <a:lnTo>
                  <a:pt x="4778" y="5640"/>
                </a:lnTo>
                <a:lnTo>
                  <a:pt x="4281" y="5781"/>
                </a:lnTo>
                <a:lnTo>
                  <a:pt x="4236" y="5937"/>
                </a:lnTo>
                <a:lnTo>
                  <a:pt x="4236" y="6234"/>
                </a:lnTo>
                <a:lnTo>
                  <a:pt x="4236" y="6587"/>
                </a:lnTo>
                <a:lnTo>
                  <a:pt x="4258" y="6997"/>
                </a:lnTo>
                <a:lnTo>
                  <a:pt x="4349" y="7972"/>
                </a:lnTo>
                <a:lnTo>
                  <a:pt x="4428" y="9061"/>
                </a:lnTo>
                <a:lnTo>
                  <a:pt x="4473" y="9612"/>
                </a:lnTo>
                <a:lnTo>
                  <a:pt x="4496" y="10149"/>
                </a:lnTo>
                <a:lnTo>
                  <a:pt x="4518" y="10672"/>
                </a:lnTo>
                <a:lnTo>
                  <a:pt x="4541" y="11125"/>
                </a:lnTo>
                <a:lnTo>
                  <a:pt x="4518" y="11563"/>
                </a:lnTo>
                <a:lnTo>
                  <a:pt x="4473" y="11916"/>
                </a:lnTo>
                <a:lnTo>
                  <a:pt x="4428" y="12072"/>
                </a:lnTo>
                <a:lnTo>
                  <a:pt x="4383" y="12213"/>
                </a:lnTo>
                <a:lnTo>
                  <a:pt x="4349" y="12326"/>
                </a:lnTo>
                <a:lnTo>
                  <a:pt x="4281" y="12397"/>
                </a:lnTo>
                <a:close/>
              </a:path>
            </a:pathLst>
          </a:custGeom>
          <a:solidFill>
            <a:schemeClr val="bg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vert="horz" wrap="square" lIns="91440" tIns="45720" rIns="91440" bIns="45720" anchor="t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Format</a:t>
            </a:r>
            <a:endParaRPr lang="en-US" sz="1600" dirty="0"/>
          </a:p>
        </p:txBody>
      </p:sp>
      <p:sp>
        <p:nvSpPr>
          <p:cNvPr id="7173" name="Puzzle2"/>
          <p:cNvSpPr>
            <a:spLocks noChangeAspect="1" noEditPoints="1" noChangeArrowheads="1"/>
          </p:cNvSpPr>
          <p:nvPr/>
        </p:nvSpPr>
        <p:spPr bwMode="blackWhite">
          <a:xfrm>
            <a:off x="5124450" y="5470525"/>
            <a:ext cx="1524000" cy="947738"/>
          </a:xfrm>
          <a:custGeom>
            <a:avLst/>
            <a:gdLst>
              <a:gd name="T0" fmla="*/ 6542 w 21600"/>
              <a:gd name="T1" fmla="*/ 9180 h 21600"/>
              <a:gd name="T2" fmla="*/ 15685 w 21600"/>
              <a:gd name="T3" fmla="*/ 12569 h 21600"/>
            </a:gdLst>
            <a:ahLst/>
            <a:cxnLst/>
            <a:rect l="T0" t="T1" r="T2" b="T3"/>
            <a:pathLst>
              <a:path w="21600" h="21600">
                <a:moveTo>
                  <a:pt x="9365" y="20836"/>
                </a:moveTo>
                <a:lnTo>
                  <a:pt x="9534" y="20836"/>
                </a:lnTo>
                <a:lnTo>
                  <a:pt x="9690" y="20762"/>
                </a:lnTo>
                <a:lnTo>
                  <a:pt x="9814" y="20687"/>
                </a:lnTo>
                <a:lnTo>
                  <a:pt x="9926" y="20575"/>
                </a:lnTo>
                <a:lnTo>
                  <a:pt x="10015" y="20426"/>
                </a:lnTo>
                <a:lnTo>
                  <a:pt x="10071" y="20296"/>
                </a:lnTo>
                <a:lnTo>
                  <a:pt x="10116" y="20110"/>
                </a:lnTo>
                <a:lnTo>
                  <a:pt x="10139" y="19905"/>
                </a:lnTo>
                <a:lnTo>
                  <a:pt x="10139" y="19682"/>
                </a:lnTo>
                <a:lnTo>
                  <a:pt x="10116" y="19440"/>
                </a:lnTo>
                <a:lnTo>
                  <a:pt x="10071" y="19142"/>
                </a:lnTo>
                <a:lnTo>
                  <a:pt x="10015" y="18900"/>
                </a:lnTo>
                <a:lnTo>
                  <a:pt x="9903" y="18620"/>
                </a:lnTo>
                <a:lnTo>
                  <a:pt x="9791" y="18285"/>
                </a:lnTo>
                <a:lnTo>
                  <a:pt x="9646" y="17968"/>
                </a:lnTo>
                <a:lnTo>
                  <a:pt x="9478" y="17652"/>
                </a:lnTo>
                <a:lnTo>
                  <a:pt x="9388" y="17466"/>
                </a:lnTo>
                <a:lnTo>
                  <a:pt x="9321" y="17298"/>
                </a:lnTo>
                <a:lnTo>
                  <a:pt x="9265" y="17112"/>
                </a:lnTo>
                <a:lnTo>
                  <a:pt x="9197" y="16926"/>
                </a:lnTo>
                <a:lnTo>
                  <a:pt x="9130" y="16535"/>
                </a:lnTo>
                <a:lnTo>
                  <a:pt x="9108" y="16144"/>
                </a:lnTo>
                <a:lnTo>
                  <a:pt x="9108" y="15753"/>
                </a:lnTo>
                <a:lnTo>
                  <a:pt x="9175" y="15362"/>
                </a:lnTo>
                <a:lnTo>
                  <a:pt x="9242" y="14971"/>
                </a:lnTo>
                <a:lnTo>
                  <a:pt x="9365" y="14580"/>
                </a:lnTo>
                <a:lnTo>
                  <a:pt x="9500" y="14244"/>
                </a:lnTo>
                <a:lnTo>
                  <a:pt x="9668" y="13891"/>
                </a:lnTo>
                <a:lnTo>
                  <a:pt x="9858" y="13611"/>
                </a:lnTo>
                <a:lnTo>
                  <a:pt x="10071" y="13351"/>
                </a:lnTo>
                <a:lnTo>
                  <a:pt x="10295" y="13146"/>
                </a:lnTo>
                <a:lnTo>
                  <a:pt x="10553" y="12997"/>
                </a:lnTo>
                <a:lnTo>
                  <a:pt x="10811" y="12885"/>
                </a:lnTo>
                <a:lnTo>
                  <a:pt x="11068" y="12866"/>
                </a:lnTo>
                <a:lnTo>
                  <a:pt x="11348" y="12885"/>
                </a:lnTo>
                <a:lnTo>
                  <a:pt x="11606" y="12997"/>
                </a:lnTo>
                <a:lnTo>
                  <a:pt x="11841" y="13183"/>
                </a:lnTo>
                <a:lnTo>
                  <a:pt x="12054" y="13388"/>
                </a:lnTo>
                <a:lnTo>
                  <a:pt x="12245" y="13648"/>
                </a:lnTo>
                <a:lnTo>
                  <a:pt x="12413" y="13928"/>
                </a:lnTo>
                <a:lnTo>
                  <a:pt x="12547" y="14244"/>
                </a:lnTo>
                <a:lnTo>
                  <a:pt x="12682" y="14617"/>
                </a:lnTo>
                <a:lnTo>
                  <a:pt x="12760" y="15008"/>
                </a:lnTo>
                <a:lnTo>
                  <a:pt x="12827" y="15399"/>
                </a:lnTo>
                <a:lnTo>
                  <a:pt x="12850" y="15753"/>
                </a:lnTo>
                <a:lnTo>
                  <a:pt x="12850" y="16144"/>
                </a:lnTo>
                <a:lnTo>
                  <a:pt x="12805" y="16535"/>
                </a:lnTo>
                <a:lnTo>
                  <a:pt x="12738" y="16888"/>
                </a:lnTo>
                <a:lnTo>
                  <a:pt x="12659" y="17224"/>
                </a:lnTo>
                <a:lnTo>
                  <a:pt x="12502" y="17503"/>
                </a:lnTo>
                <a:lnTo>
                  <a:pt x="12222" y="18043"/>
                </a:lnTo>
                <a:lnTo>
                  <a:pt x="11965" y="18546"/>
                </a:lnTo>
                <a:lnTo>
                  <a:pt x="11864" y="18751"/>
                </a:lnTo>
                <a:lnTo>
                  <a:pt x="11774" y="18974"/>
                </a:lnTo>
                <a:lnTo>
                  <a:pt x="11707" y="19179"/>
                </a:lnTo>
                <a:lnTo>
                  <a:pt x="11662" y="19365"/>
                </a:lnTo>
                <a:lnTo>
                  <a:pt x="11629" y="19570"/>
                </a:lnTo>
                <a:lnTo>
                  <a:pt x="11629" y="19756"/>
                </a:lnTo>
                <a:lnTo>
                  <a:pt x="11629" y="19942"/>
                </a:lnTo>
                <a:lnTo>
                  <a:pt x="11640" y="20110"/>
                </a:lnTo>
                <a:lnTo>
                  <a:pt x="11707" y="20296"/>
                </a:lnTo>
                <a:lnTo>
                  <a:pt x="11797" y="20464"/>
                </a:lnTo>
                <a:lnTo>
                  <a:pt x="11886" y="20650"/>
                </a:lnTo>
                <a:lnTo>
                  <a:pt x="12032" y="20836"/>
                </a:lnTo>
                <a:lnTo>
                  <a:pt x="12200" y="21004"/>
                </a:lnTo>
                <a:lnTo>
                  <a:pt x="12413" y="21190"/>
                </a:lnTo>
                <a:lnTo>
                  <a:pt x="12659" y="21320"/>
                </a:lnTo>
                <a:lnTo>
                  <a:pt x="12951" y="21432"/>
                </a:lnTo>
                <a:lnTo>
                  <a:pt x="13275" y="21544"/>
                </a:lnTo>
                <a:lnTo>
                  <a:pt x="13600" y="21655"/>
                </a:lnTo>
                <a:lnTo>
                  <a:pt x="13970" y="21693"/>
                </a:lnTo>
                <a:lnTo>
                  <a:pt x="14329" y="21730"/>
                </a:lnTo>
                <a:lnTo>
                  <a:pt x="14698" y="21730"/>
                </a:lnTo>
                <a:lnTo>
                  <a:pt x="15057" y="21730"/>
                </a:lnTo>
                <a:lnTo>
                  <a:pt x="15426" y="21655"/>
                </a:lnTo>
                <a:lnTo>
                  <a:pt x="15774" y="21581"/>
                </a:lnTo>
                <a:lnTo>
                  <a:pt x="16110" y="21432"/>
                </a:lnTo>
                <a:lnTo>
                  <a:pt x="16435" y="21302"/>
                </a:lnTo>
                <a:lnTo>
                  <a:pt x="16715" y="21078"/>
                </a:lnTo>
                <a:lnTo>
                  <a:pt x="16950" y="20836"/>
                </a:lnTo>
                <a:lnTo>
                  <a:pt x="17017" y="20650"/>
                </a:lnTo>
                <a:lnTo>
                  <a:pt x="17062" y="20426"/>
                </a:lnTo>
                <a:lnTo>
                  <a:pt x="17107" y="20222"/>
                </a:lnTo>
                <a:lnTo>
                  <a:pt x="17129" y="19980"/>
                </a:lnTo>
                <a:lnTo>
                  <a:pt x="17141" y="19477"/>
                </a:lnTo>
                <a:lnTo>
                  <a:pt x="17141" y="18974"/>
                </a:lnTo>
                <a:lnTo>
                  <a:pt x="17129" y="18397"/>
                </a:lnTo>
                <a:lnTo>
                  <a:pt x="17085" y="17820"/>
                </a:lnTo>
                <a:lnTo>
                  <a:pt x="17040" y="17261"/>
                </a:lnTo>
                <a:lnTo>
                  <a:pt x="16973" y="16646"/>
                </a:lnTo>
                <a:lnTo>
                  <a:pt x="16827" y="15511"/>
                </a:lnTo>
                <a:lnTo>
                  <a:pt x="16715" y="14393"/>
                </a:lnTo>
                <a:lnTo>
                  <a:pt x="16692" y="13928"/>
                </a:lnTo>
                <a:lnTo>
                  <a:pt x="16670" y="13462"/>
                </a:lnTo>
                <a:lnTo>
                  <a:pt x="16692" y="13071"/>
                </a:lnTo>
                <a:lnTo>
                  <a:pt x="16760" y="12755"/>
                </a:lnTo>
                <a:lnTo>
                  <a:pt x="16827" y="12419"/>
                </a:lnTo>
                <a:lnTo>
                  <a:pt x="16928" y="12140"/>
                </a:lnTo>
                <a:lnTo>
                  <a:pt x="17062" y="11898"/>
                </a:lnTo>
                <a:lnTo>
                  <a:pt x="17185" y="11675"/>
                </a:lnTo>
                <a:lnTo>
                  <a:pt x="17342" y="11470"/>
                </a:lnTo>
                <a:lnTo>
                  <a:pt x="17488" y="11284"/>
                </a:lnTo>
                <a:lnTo>
                  <a:pt x="17667" y="11135"/>
                </a:lnTo>
                <a:lnTo>
                  <a:pt x="17835" y="11042"/>
                </a:lnTo>
                <a:lnTo>
                  <a:pt x="18003" y="10930"/>
                </a:lnTo>
                <a:lnTo>
                  <a:pt x="18182" y="10893"/>
                </a:lnTo>
                <a:lnTo>
                  <a:pt x="18351" y="10893"/>
                </a:lnTo>
                <a:lnTo>
                  <a:pt x="18519" y="10967"/>
                </a:lnTo>
                <a:lnTo>
                  <a:pt x="18675" y="11042"/>
                </a:lnTo>
                <a:lnTo>
                  <a:pt x="18821" y="11172"/>
                </a:lnTo>
                <a:lnTo>
                  <a:pt x="18978" y="11358"/>
                </a:lnTo>
                <a:lnTo>
                  <a:pt x="19101" y="11600"/>
                </a:lnTo>
                <a:lnTo>
                  <a:pt x="19236" y="11861"/>
                </a:lnTo>
                <a:lnTo>
                  <a:pt x="19404" y="12028"/>
                </a:lnTo>
                <a:lnTo>
                  <a:pt x="19572" y="12177"/>
                </a:lnTo>
                <a:lnTo>
                  <a:pt x="19785" y="12289"/>
                </a:lnTo>
                <a:lnTo>
                  <a:pt x="19986" y="12289"/>
                </a:lnTo>
                <a:lnTo>
                  <a:pt x="20199" y="12289"/>
                </a:lnTo>
                <a:lnTo>
                  <a:pt x="20412" y="12215"/>
                </a:lnTo>
                <a:lnTo>
                  <a:pt x="20602" y="12103"/>
                </a:lnTo>
                <a:lnTo>
                  <a:pt x="20804" y="11973"/>
                </a:lnTo>
                <a:lnTo>
                  <a:pt x="20995" y="11786"/>
                </a:lnTo>
                <a:lnTo>
                  <a:pt x="21163" y="11563"/>
                </a:lnTo>
                <a:lnTo>
                  <a:pt x="21319" y="11321"/>
                </a:lnTo>
                <a:lnTo>
                  <a:pt x="21420" y="11079"/>
                </a:lnTo>
                <a:lnTo>
                  <a:pt x="21532" y="10744"/>
                </a:lnTo>
                <a:lnTo>
                  <a:pt x="21577" y="10427"/>
                </a:lnTo>
                <a:lnTo>
                  <a:pt x="21600" y="10111"/>
                </a:lnTo>
                <a:lnTo>
                  <a:pt x="21577" y="9608"/>
                </a:lnTo>
                <a:lnTo>
                  <a:pt x="21532" y="9142"/>
                </a:lnTo>
                <a:lnTo>
                  <a:pt x="21420" y="8751"/>
                </a:lnTo>
                <a:lnTo>
                  <a:pt x="21319" y="8397"/>
                </a:lnTo>
                <a:lnTo>
                  <a:pt x="21163" y="8062"/>
                </a:lnTo>
                <a:lnTo>
                  <a:pt x="20995" y="7820"/>
                </a:lnTo>
                <a:lnTo>
                  <a:pt x="20804" y="7597"/>
                </a:lnTo>
                <a:lnTo>
                  <a:pt x="20602" y="7429"/>
                </a:lnTo>
                <a:lnTo>
                  <a:pt x="20412" y="7317"/>
                </a:lnTo>
                <a:lnTo>
                  <a:pt x="20199" y="7206"/>
                </a:lnTo>
                <a:lnTo>
                  <a:pt x="19986" y="7168"/>
                </a:lnTo>
                <a:lnTo>
                  <a:pt x="19785" y="7206"/>
                </a:lnTo>
                <a:lnTo>
                  <a:pt x="19572" y="7243"/>
                </a:lnTo>
                <a:lnTo>
                  <a:pt x="19404" y="7355"/>
                </a:lnTo>
                <a:lnTo>
                  <a:pt x="19236" y="7504"/>
                </a:lnTo>
                <a:lnTo>
                  <a:pt x="19101" y="7708"/>
                </a:lnTo>
                <a:lnTo>
                  <a:pt x="18978" y="7895"/>
                </a:lnTo>
                <a:lnTo>
                  <a:pt x="18799" y="8025"/>
                </a:lnTo>
                <a:lnTo>
                  <a:pt x="18631" y="8174"/>
                </a:lnTo>
                <a:lnTo>
                  <a:pt x="18440" y="8248"/>
                </a:lnTo>
                <a:lnTo>
                  <a:pt x="18239" y="8286"/>
                </a:lnTo>
                <a:lnTo>
                  <a:pt x="18048" y="8323"/>
                </a:lnTo>
                <a:lnTo>
                  <a:pt x="17858" y="8323"/>
                </a:lnTo>
                <a:lnTo>
                  <a:pt x="17667" y="8248"/>
                </a:lnTo>
                <a:lnTo>
                  <a:pt x="17465" y="8174"/>
                </a:lnTo>
                <a:lnTo>
                  <a:pt x="17275" y="8062"/>
                </a:lnTo>
                <a:lnTo>
                  <a:pt x="17107" y="7969"/>
                </a:lnTo>
                <a:lnTo>
                  <a:pt x="16950" y="7783"/>
                </a:lnTo>
                <a:lnTo>
                  <a:pt x="16827" y="7597"/>
                </a:lnTo>
                <a:lnTo>
                  <a:pt x="16715" y="7429"/>
                </a:lnTo>
                <a:lnTo>
                  <a:pt x="16648" y="7168"/>
                </a:lnTo>
                <a:lnTo>
                  <a:pt x="16614" y="6926"/>
                </a:lnTo>
                <a:lnTo>
                  <a:pt x="16592" y="6498"/>
                </a:lnTo>
                <a:lnTo>
                  <a:pt x="16592" y="5772"/>
                </a:lnTo>
                <a:lnTo>
                  <a:pt x="16625" y="4915"/>
                </a:lnTo>
                <a:lnTo>
                  <a:pt x="16670" y="3928"/>
                </a:lnTo>
                <a:lnTo>
                  <a:pt x="16737" y="2960"/>
                </a:lnTo>
                <a:lnTo>
                  <a:pt x="16804" y="1992"/>
                </a:lnTo>
                <a:lnTo>
                  <a:pt x="16883" y="1173"/>
                </a:lnTo>
                <a:lnTo>
                  <a:pt x="16950" y="521"/>
                </a:lnTo>
                <a:lnTo>
                  <a:pt x="16928" y="521"/>
                </a:lnTo>
                <a:lnTo>
                  <a:pt x="16905" y="521"/>
                </a:lnTo>
                <a:lnTo>
                  <a:pt x="16244" y="484"/>
                </a:lnTo>
                <a:lnTo>
                  <a:pt x="15617" y="428"/>
                </a:lnTo>
                <a:lnTo>
                  <a:pt x="15046" y="353"/>
                </a:lnTo>
                <a:lnTo>
                  <a:pt x="14508" y="279"/>
                </a:lnTo>
                <a:lnTo>
                  <a:pt x="14026" y="167"/>
                </a:lnTo>
                <a:lnTo>
                  <a:pt x="13623" y="93"/>
                </a:lnTo>
                <a:lnTo>
                  <a:pt x="13320" y="18"/>
                </a:lnTo>
                <a:lnTo>
                  <a:pt x="13107" y="18"/>
                </a:lnTo>
                <a:lnTo>
                  <a:pt x="12973" y="18"/>
                </a:lnTo>
                <a:lnTo>
                  <a:pt x="12850" y="130"/>
                </a:lnTo>
                <a:lnTo>
                  <a:pt x="12715" y="279"/>
                </a:lnTo>
                <a:lnTo>
                  <a:pt x="12614" y="446"/>
                </a:lnTo>
                <a:lnTo>
                  <a:pt x="12502" y="670"/>
                </a:lnTo>
                <a:lnTo>
                  <a:pt x="12413" y="912"/>
                </a:lnTo>
                <a:lnTo>
                  <a:pt x="12357" y="1210"/>
                </a:lnTo>
                <a:lnTo>
                  <a:pt x="12312" y="1526"/>
                </a:lnTo>
                <a:lnTo>
                  <a:pt x="12267" y="1843"/>
                </a:lnTo>
                <a:lnTo>
                  <a:pt x="12245" y="2215"/>
                </a:lnTo>
                <a:lnTo>
                  <a:pt x="12267" y="2532"/>
                </a:lnTo>
                <a:lnTo>
                  <a:pt x="12312" y="2886"/>
                </a:lnTo>
                <a:lnTo>
                  <a:pt x="12379" y="3240"/>
                </a:lnTo>
                <a:lnTo>
                  <a:pt x="12458" y="3556"/>
                </a:lnTo>
                <a:lnTo>
                  <a:pt x="12570" y="3891"/>
                </a:lnTo>
                <a:lnTo>
                  <a:pt x="12738" y="4171"/>
                </a:lnTo>
                <a:lnTo>
                  <a:pt x="12917" y="4487"/>
                </a:lnTo>
                <a:lnTo>
                  <a:pt x="13040" y="4860"/>
                </a:lnTo>
                <a:lnTo>
                  <a:pt x="13152" y="5251"/>
                </a:lnTo>
                <a:lnTo>
                  <a:pt x="13208" y="5604"/>
                </a:lnTo>
                <a:lnTo>
                  <a:pt x="13253" y="5995"/>
                </a:lnTo>
                <a:lnTo>
                  <a:pt x="13231" y="6386"/>
                </a:lnTo>
                <a:lnTo>
                  <a:pt x="13208" y="6740"/>
                </a:lnTo>
                <a:lnTo>
                  <a:pt x="13130" y="7094"/>
                </a:lnTo>
                <a:lnTo>
                  <a:pt x="13040" y="7429"/>
                </a:lnTo>
                <a:lnTo>
                  <a:pt x="12895" y="7746"/>
                </a:lnTo>
                <a:lnTo>
                  <a:pt x="12715" y="8025"/>
                </a:lnTo>
                <a:lnTo>
                  <a:pt x="12525" y="8286"/>
                </a:lnTo>
                <a:lnTo>
                  <a:pt x="12312" y="8491"/>
                </a:lnTo>
                <a:lnTo>
                  <a:pt x="12054" y="8677"/>
                </a:lnTo>
                <a:lnTo>
                  <a:pt x="11752" y="8788"/>
                </a:lnTo>
                <a:lnTo>
                  <a:pt x="11449" y="8826"/>
                </a:lnTo>
                <a:lnTo>
                  <a:pt x="11281" y="8826"/>
                </a:lnTo>
                <a:lnTo>
                  <a:pt x="11124" y="8826"/>
                </a:lnTo>
                <a:lnTo>
                  <a:pt x="11001" y="8788"/>
                </a:lnTo>
                <a:lnTo>
                  <a:pt x="10844" y="8714"/>
                </a:lnTo>
                <a:lnTo>
                  <a:pt x="10721" y="8640"/>
                </a:lnTo>
                <a:lnTo>
                  <a:pt x="10609" y="8565"/>
                </a:lnTo>
                <a:lnTo>
                  <a:pt x="10486" y="8453"/>
                </a:lnTo>
                <a:lnTo>
                  <a:pt x="10374" y="8323"/>
                </a:lnTo>
                <a:lnTo>
                  <a:pt x="10183" y="8062"/>
                </a:lnTo>
                <a:lnTo>
                  <a:pt x="10038" y="7746"/>
                </a:lnTo>
                <a:lnTo>
                  <a:pt x="9903" y="7392"/>
                </a:lnTo>
                <a:lnTo>
                  <a:pt x="9791" y="7001"/>
                </a:lnTo>
                <a:lnTo>
                  <a:pt x="9735" y="6610"/>
                </a:lnTo>
                <a:lnTo>
                  <a:pt x="9690" y="6219"/>
                </a:lnTo>
                <a:lnTo>
                  <a:pt x="9668" y="5772"/>
                </a:lnTo>
                <a:lnTo>
                  <a:pt x="9690" y="5381"/>
                </a:lnTo>
                <a:lnTo>
                  <a:pt x="9758" y="4990"/>
                </a:lnTo>
                <a:lnTo>
                  <a:pt x="9836" y="4636"/>
                </a:lnTo>
                <a:lnTo>
                  <a:pt x="9948" y="4320"/>
                </a:lnTo>
                <a:lnTo>
                  <a:pt x="10071" y="4022"/>
                </a:lnTo>
                <a:lnTo>
                  <a:pt x="10206" y="3817"/>
                </a:lnTo>
                <a:lnTo>
                  <a:pt x="10318" y="3593"/>
                </a:lnTo>
                <a:lnTo>
                  <a:pt x="10396" y="3351"/>
                </a:lnTo>
                <a:lnTo>
                  <a:pt x="10463" y="3109"/>
                </a:lnTo>
                <a:lnTo>
                  <a:pt x="10508" y="2848"/>
                </a:lnTo>
                <a:lnTo>
                  <a:pt x="10531" y="2606"/>
                </a:lnTo>
                <a:lnTo>
                  <a:pt x="10508" y="2346"/>
                </a:lnTo>
                <a:lnTo>
                  <a:pt x="10463" y="2141"/>
                </a:lnTo>
                <a:lnTo>
                  <a:pt x="10396" y="1880"/>
                </a:lnTo>
                <a:lnTo>
                  <a:pt x="10295" y="1638"/>
                </a:lnTo>
                <a:lnTo>
                  <a:pt x="10161" y="1415"/>
                </a:lnTo>
                <a:lnTo>
                  <a:pt x="9970" y="1210"/>
                </a:lnTo>
                <a:lnTo>
                  <a:pt x="9758" y="986"/>
                </a:lnTo>
                <a:lnTo>
                  <a:pt x="9500" y="819"/>
                </a:lnTo>
                <a:lnTo>
                  <a:pt x="9197" y="670"/>
                </a:lnTo>
                <a:lnTo>
                  <a:pt x="8850" y="521"/>
                </a:lnTo>
                <a:lnTo>
                  <a:pt x="8480" y="446"/>
                </a:lnTo>
                <a:lnTo>
                  <a:pt x="8010" y="428"/>
                </a:lnTo>
                <a:lnTo>
                  <a:pt x="7427" y="428"/>
                </a:lnTo>
                <a:lnTo>
                  <a:pt x="6834" y="446"/>
                </a:lnTo>
                <a:lnTo>
                  <a:pt x="6206" y="521"/>
                </a:lnTo>
                <a:lnTo>
                  <a:pt x="5624" y="633"/>
                </a:lnTo>
                <a:lnTo>
                  <a:pt x="5131" y="744"/>
                </a:lnTo>
                <a:lnTo>
                  <a:pt x="4750" y="856"/>
                </a:lnTo>
                <a:lnTo>
                  <a:pt x="4873" y="1564"/>
                </a:lnTo>
                <a:lnTo>
                  <a:pt x="5052" y="2495"/>
                </a:lnTo>
                <a:lnTo>
                  <a:pt x="5198" y="3556"/>
                </a:lnTo>
                <a:lnTo>
                  <a:pt x="5321" y="4673"/>
                </a:lnTo>
                <a:lnTo>
                  <a:pt x="5366" y="5213"/>
                </a:lnTo>
                <a:lnTo>
                  <a:pt x="5411" y="5753"/>
                </a:lnTo>
                <a:lnTo>
                  <a:pt x="5433" y="6275"/>
                </a:lnTo>
                <a:lnTo>
                  <a:pt x="5433" y="6740"/>
                </a:lnTo>
                <a:lnTo>
                  <a:pt x="5388" y="7168"/>
                </a:lnTo>
                <a:lnTo>
                  <a:pt x="5343" y="7541"/>
                </a:lnTo>
                <a:lnTo>
                  <a:pt x="5310" y="7708"/>
                </a:lnTo>
                <a:lnTo>
                  <a:pt x="5265" y="7857"/>
                </a:lnTo>
                <a:lnTo>
                  <a:pt x="5220" y="7969"/>
                </a:lnTo>
                <a:lnTo>
                  <a:pt x="5153" y="8062"/>
                </a:lnTo>
                <a:lnTo>
                  <a:pt x="5030" y="8248"/>
                </a:lnTo>
                <a:lnTo>
                  <a:pt x="4873" y="8397"/>
                </a:lnTo>
                <a:lnTo>
                  <a:pt x="4750" y="8528"/>
                </a:lnTo>
                <a:lnTo>
                  <a:pt x="4593" y="8640"/>
                </a:lnTo>
                <a:lnTo>
                  <a:pt x="4447" y="8714"/>
                </a:lnTo>
                <a:lnTo>
                  <a:pt x="4290" y="8751"/>
                </a:lnTo>
                <a:lnTo>
                  <a:pt x="4122" y="8788"/>
                </a:lnTo>
                <a:lnTo>
                  <a:pt x="3977" y="8788"/>
                </a:lnTo>
                <a:lnTo>
                  <a:pt x="3820" y="8751"/>
                </a:lnTo>
                <a:lnTo>
                  <a:pt x="3697" y="8714"/>
                </a:lnTo>
                <a:lnTo>
                  <a:pt x="3540" y="8677"/>
                </a:lnTo>
                <a:lnTo>
                  <a:pt x="3417" y="8602"/>
                </a:lnTo>
                <a:lnTo>
                  <a:pt x="3282" y="8491"/>
                </a:lnTo>
                <a:lnTo>
                  <a:pt x="3159" y="8360"/>
                </a:lnTo>
                <a:lnTo>
                  <a:pt x="3047" y="8248"/>
                </a:lnTo>
                <a:lnTo>
                  <a:pt x="2957" y="8062"/>
                </a:lnTo>
                <a:lnTo>
                  <a:pt x="2812" y="7857"/>
                </a:lnTo>
                <a:lnTo>
                  <a:pt x="2643" y="7671"/>
                </a:lnTo>
                <a:lnTo>
                  <a:pt x="2442" y="7541"/>
                </a:lnTo>
                <a:lnTo>
                  <a:pt x="2207" y="7466"/>
                </a:lnTo>
                <a:lnTo>
                  <a:pt x="1994" y="7429"/>
                </a:lnTo>
                <a:lnTo>
                  <a:pt x="1736" y="7429"/>
                </a:lnTo>
                <a:lnTo>
                  <a:pt x="1501" y="7466"/>
                </a:lnTo>
                <a:lnTo>
                  <a:pt x="1265" y="7559"/>
                </a:lnTo>
                <a:lnTo>
                  <a:pt x="1030" y="7708"/>
                </a:lnTo>
                <a:lnTo>
                  <a:pt x="817" y="7932"/>
                </a:lnTo>
                <a:lnTo>
                  <a:pt x="593" y="8211"/>
                </a:lnTo>
                <a:lnTo>
                  <a:pt x="425" y="8528"/>
                </a:lnTo>
                <a:lnTo>
                  <a:pt x="358" y="8714"/>
                </a:lnTo>
                <a:lnTo>
                  <a:pt x="280" y="8919"/>
                </a:lnTo>
                <a:lnTo>
                  <a:pt x="235" y="9142"/>
                </a:lnTo>
                <a:lnTo>
                  <a:pt x="168" y="9347"/>
                </a:lnTo>
                <a:lnTo>
                  <a:pt x="123" y="9608"/>
                </a:lnTo>
                <a:lnTo>
                  <a:pt x="100" y="9887"/>
                </a:lnTo>
                <a:lnTo>
                  <a:pt x="78" y="10185"/>
                </a:lnTo>
                <a:lnTo>
                  <a:pt x="78" y="10464"/>
                </a:lnTo>
                <a:lnTo>
                  <a:pt x="78" y="10706"/>
                </a:lnTo>
                <a:lnTo>
                  <a:pt x="100" y="10967"/>
                </a:lnTo>
                <a:lnTo>
                  <a:pt x="123" y="11172"/>
                </a:lnTo>
                <a:lnTo>
                  <a:pt x="168" y="11395"/>
                </a:lnTo>
                <a:lnTo>
                  <a:pt x="212" y="11600"/>
                </a:lnTo>
                <a:lnTo>
                  <a:pt x="280" y="11786"/>
                </a:lnTo>
                <a:lnTo>
                  <a:pt x="336" y="11973"/>
                </a:lnTo>
                <a:lnTo>
                  <a:pt x="425" y="12140"/>
                </a:lnTo>
                <a:lnTo>
                  <a:pt x="582" y="12419"/>
                </a:lnTo>
                <a:lnTo>
                  <a:pt x="773" y="12680"/>
                </a:lnTo>
                <a:lnTo>
                  <a:pt x="985" y="12866"/>
                </a:lnTo>
                <a:lnTo>
                  <a:pt x="1198" y="12997"/>
                </a:lnTo>
                <a:lnTo>
                  <a:pt x="1434" y="13108"/>
                </a:lnTo>
                <a:lnTo>
                  <a:pt x="1646" y="13183"/>
                </a:lnTo>
                <a:lnTo>
                  <a:pt x="1893" y="13183"/>
                </a:lnTo>
                <a:lnTo>
                  <a:pt x="2106" y="13146"/>
                </a:lnTo>
                <a:lnTo>
                  <a:pt x="2296" y="13071"/>
                </a:lnTo>
                <a:lnTo>
                  <a:pt x="2464" y="12960"/>
                </a:lnTo>
                <a:lnTo>
                  <a:pt x="2621" y="12792"/>
                </a:lnTo>
                <a:lnTo>
                  <a:pt x="2722" y="12606"/>
                </a:lnTo>
                <a:lnTo>
                  <a:pt x="2834" y="12419"/>
                </a:lnTo>
                <a:lnTo>
                  <a:pt x="2957" y="12289"/>
                </a:lnTo>
                <a:lnTo>
                  <a:pt x="3114" y="12177"/>
                </a:lnTo>
                <a:lnTo>
                  <a:pt x="3260" y="12103"/>
                </a:lnTo>
                <a:lnTo>
                  <a:pt x="3439" y="12103"/>
                </a:lnTo>
                <a:lnTo>
                  <a:pt x="3607" y="12103"/>
                </a:lnTo>
                <a:lnTo>
                  <a:pt x="3753" y="12177"/>
                </a:lnTo>
                <a:lnTo>
                  <a:pt x="3932" y="12252"/>
                </a:lnTo>
                <a:lnTo>
                  <a:pt x="4100" y="12364"/>
                </a:lnTo>
                <a:lnTo>
                  <a:pt x="4257" y="12494"/>
                </a:lnTo>
                <a:lnTo>
                  <a:pt x="4380" y="12643"/>
                </a:lnTo>
                <a:lnTo>
                  <a:pt x="4514" y="12829"/>
                </a:lnTo>
                <a:lnTo>
                  <a:pt x="4593" y="13034"/>
                </a:lnTo>
                <a:lnTo>
                  <a:pt x="4682" y="13257"/>
                </a:lnTo>
                <a:lnTo>
                  <a:pt x="4727" y="13462"/>
                </a:lnTo>
                <a:lnTo>
                  <a:pt x="4750" y="13686"/>
                </a:lnTo>
                <a:lnTo>
                  <a:pt x="4727" y="14282"/>
                </a:lnTo>
                <a:lnTo>
                  <a:pt x="4682" y="15045"/>
                </a:lnTo>
                <a:lnTo>
                  <a:pt x="4638" y="15976"/>
                </a:lnTo>
                <a:lnTo>
                  <a:pt x="4615" y="16926"/>
                </a:lnTo>
                <a:lnTo>
                  <a:pt x="4593" y="17968"/>
                </a:lnTo>
                <a:lnTo>
                  <a:pt x="4593" y="19011"/>
                </a:lnTo>
                <a:lnTo>
                  <a:pt x="4615" y="19514"/>
                </a:lnTo>
                <a:lnTo>
                  <a:pt x="4638" y="19980"/>
                </a:lnTo>
                <a:lnTo>
                  <a:pt x="4682" y="20426"/>
                </a:lnTo>
                <a:lnTo>
                  <a:pt x="4750" y="20836"/>
                </a:lnTo>
                <a:lnTo>
                  <a:pt x="4873" y="20929"/>
                </a:lnTo>
                <a:lnTo>
                  <a:pt x="5063" y="21004"/>
                </a:lnTo>
                <a:lnTo>
                  <a:pt x="5287" y="21078"/>
                </a:lnTo>
                <a:lnTo>
                  <a:pt x="5500" y="21115"/>
                </a:lnTo>
                <a:lnTo>
                  <a:pt x="6060" y="21115"/>
                </a:lnTo>
                <a:lnTo>
                  <a:pt x="6654" y="21078"/>
                </a:lnTo>
                <a:lnTo>
                  <a:pt x="7326" y="21004"/>
                </a:lnTo>
                <a:lnTo>
                  <a:pt x="8010" y="20929"/>
                </a:lnTo>
                <a:lnTo>
                  <a:pt x="8704" y="20855"/>
                </a:lnTo>
                <a:lnTo>
                  <a:pt x="9365" y="20836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vert="horz" wrap="square" lIns="91440" tIns="45720" rIns="91440" bIns="45720" anchor="ctr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Hide</a:t>
            </a:r>
            <a:endParaRPr lang="en-US" dirty="0"/>
          </a:p>
        </p:txBody>
      </p:sp>
      <p:sp>
        <p:nvSpPr>
          <p:cNvPr id="7174" name="Puzzle3"/>
          <p:cNvSpPr>
            <a:spLocks noChangeAspect="1" noEditPoints="1" noChangeArrowheads="1"/>
          </p:cNvSpPr>
          <p:nvPr/>
        </p:nvSpPr>
        <p:spPr bwMode="blackWhite">
          <a:xfrm>
            <a:off x="6294438" y="5081588"/>
            <a:ext cx="1096962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Pictures</a:t>
            </a:r>
            <a:endParaRPr lang="en-US" dirty="0"/>
          </a:p>
        </p:txBody>
      </p:sp>
      <p:sp>
        <p:nvSpPr>
          <p:cNvPr id="7175" name="Puzzle4"/>
          <p:cNvSpPr>
            <a:spLocks noChangeAspect="1" noEditPoints="1" noChangeArrowheads="1"/>
          </p:cNvSpPr>
          <p:nvPr/>
        </p:nvSpPr>
        <p:spPr bwMode="blackWhite">
          <a:xfrm>
            <a:off x="5438775" y="4297363"/>
            <a:ext cx="904875" cy="1574800"/>
          </a:xfrm>
          <a:custGeom>
            <a:avLst/>
            <a:gdLst>
              <a:gd name="T0" fmla="*/ 1548 w 21600"/>
              <a:gd name="T1" fmla="*/ 5444 h 21600"/>
              <a:gd name="T2" fmla="*/ 20203 w 21600"/>
              <a:gd name="T3" fmla="*/ 9103 h 21600"/>
            </a:gdLst>
            <a:ahLst/>
            <a:cxnLst/>
            <a:rect l="T0" t="T1" r="T2" b="T3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vert="horz" wrap="square" lIns="91440" tIns="45720" rIns="91440" bIns="45720" anchor="t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Fields</a:t>
            </a:r>
            <a:endParaRPr lang="en-US" dirty="0"/>
          </a:p>
        </p:txBody>
      </p:sp>
      <p:sp>
        <p:nvSpPr>
          <p:cNvPr id="7176" name="Puzzle5"/>
          <p:cNvSpPr>
            <a:spLocks noChangeAspect="1" noEditPoints="1" noChangeArrowheads="1"/>
          </p:cNvSpPr>
          <p:nvPr/>
        </p:nvSpPr>
        <p:spPr bwMode="blackWhite">
          <a:xfrm>
            <a:off x="4267200" y="4332288"/>
            <a:ext cx="1524000" cy="1206500"/>
          </a:xfrm>
          <a:custGeom>
            <a:avLst/>
            <a:gdLst>
              <a:gd name="T0" fmla="*/ 4880 w 21600"/>
              <a:gd name="T1" fmla="*/ 6714 h 21600"/>
              <a:gd name="T2" fmla="*/ 16494 w 21600"/>
              <a:gd name="T3" fmla="*/ 13712 h 21600"/>
            </a:gdLst>
            <a:ahLst/>
            <a:cxnLst/>
            <a:rect l="T0" t="T1" r="T2" b="T3"/>
            <a:pathLst>
              <a:path w="21600" h="21600">
                <a:moveTo>
                  <a:pt x="4281" y="12397"/>
                </a:moveTo>
                <a:lnTo>
                  <a:pt x="4168" y="12510"/>
                </a:lnTo>
                <a:lnTo>
                  <a:pt x="4044" y="12623"/>
                </a:lnTo>
                <a:lnTo>
                  <a:pt x="3931" y="12680"/>
                </a:lnTo>
                <a:lnTo>
                  <a:pt x="3807" y="12736"/>
                </a:lnTo>
                <a:lnTo>
                  <a:pt x="3671" y="12736"/>
                </a:lnTo>
                <a:lnTo>
                  <a:pt x="3558" y="12736"/>
                </a:lnTo>
                <a:lnTo>
                  <a:pt x="3434" y="12708"/>
                </a:lnTo>
                <a:lnTo>
                  <a:pt x="3321" y="12651"/>
                </a:lnTo>
                <a:lnTo>
                  <a:pt x="3061" y="12538"/>
                </a:lnTo>
                <a:lnTo>
                  <a:pt x="2824" y="12383"/>
                </a:lnTo>
                <a:lnTo>
                  <a:pt x="2564" y="12185"/>
                </a:lnTo>
                <a:lnTo>
                  <a:pt x="2327" y="12029"/>
                </a:lnTo>
                <a:lnTo>
                  <a:pt x="2067" y="11860"/>
                </a:lnTo>
                <a:lnTo>
                  <a:pt x="1807" y="11718"/>
                </a:lnTo>
                <a:lnTo>
                  <a:pt x="1671" y="11704"/>
                </a:lnTo>
                <a:lnTo>
                  <a:pt x="1547" y="11676"/>
                </a:lnTo>
                <a:lnTo>
                  <a:pt x="1412" y="11676"/>
                </a:lnTo>
                <a:lnTo>
                  <a:pt x="1287" y="11676"/>
                </a:lnTo>
                <a:lnTo>
                  <a:pt x="1152" y="11704"/>
                </a:lnTo>
                <a:lnTo>
                  <a:pt x="1005" y="11775"/>
                </a:lnTo>
                <a:lnTo>
                  <a:pt x="869" y="11860"/>
                </a:lnTo>
                <a:lnTo>
                  <a:pt x="745" y="12001"/>
                </a:lnTo>
                <a:lnTo>
                  <a:pt x="587" y="12128"/>
                </a:lnTo>
                <a:lnTo>
                  <a:pt x="463" y="12326"/>
                </a:lnTo>
                <a:lnTo>
                  <a:pt x="305" y="12567"/>
                </a:lnTo>
                <a:lnTo>
                  <a:pt x="180" y="12835"/>
                </a:lnTo>
                <a:lnTo>
                  <a:pt x="112" y="13005"/>
                </a:lnTo>
                <a:lnTo>
                  <a:pt x="67" y="13189"/>
                </a:lnTo>
                <a:lnTo>
                  <a:pt x="45" y="13429"/>
                </a:lnTo>
                <a:lnTo>
                  <a:pt x="45" y="13683"/>
                </a:lnTo>
                <a:lnTo>
                  <a:pt x="67" y="13924"/>
                </a:lnTo>
                <a:lnTo>
                  <a:pt x="135" y="14192"/>
                </a:lnTo>
                <a:lnTo>
                  <a:pt x="225" y="14447"/>
                </a:lnTo>
                <a:lnTo>
                  <a:pt x="327" y="14687"/>
                </a:lnTo>
                <a:lnTo>
                  <a:pt x="485" y="14899"/>
                </a:lnTo>
                <a:lnTo>
                  <a:pt x="655" y="15097"/>
                </a:lnTo>
                <a:lnTo>
                  <a:pt x="768" y="15168"/>
                </a:lnTo>
                <a:lnTo>
                  <a:pt x="869" y="15252"/>
                </a:lnTo>
                <a:lnTo>
                  <a:pt x="982" y="15309"/>
                </a:lnTo>
                <a:lnTo>
                  <a:pt x="1118" y="15365"/>
                </a:lnTo>
                <a:lnTo>
                  <a:pt x="1242" y="15394"/>
                </a:lnTo>
                <a:lnTo>
                  <a:pt x="1389" y="15422"/>
                </a:lnTo>
                <a:lnTo>
                  <a:pt x="1547" y="15422"/>
                </a:lnTo>
                <a:lnTo>
                  <a:pt x="1717" y="15422"/>
                </a:lnTo>
                <a:lnTo>
                  <a:pt x="1897" y="15394"/>
                </a:lnTo>
                <a:lnTo>
                  <a:pt x="2067" y="15365"/>
                </a:lnTo>
                <a:lnTo>
                  <a:pt x="2259" y="15281"/>
                </a:lnTo>
                <a:lnTo>
                  <a:pt x="2462" y="15196"/>
                </a:lnTo>
                <a:lnTo>
                  <a:pt x="2779" y="15069"/>
                </a:lnTo>
                <a:lnTo>
                  <a:pt x="3038" y="14956"/>
                </a:lnTo>
                <a:lnTo>
                  <a:pt x="3298" y="14871"/>
                </a:lnTo>
                <a:lnTo>
                  <a:pt x="3547" y="14842"/>
                </a:lnTo>
                <a:lnTo>
                  <a:pt x="3648" y="14871"/>
                </a:lnTo>
                <a:lnTo>
                  <a:pt x="3761" y="14899"/>
                </a:lnTo>
                <a:lnTo>
                  <a:pt x="3841" y="14956"/>
                </a:lnTo>
                <a:lnTo>
                  <a:pt x="3953" y="15040"/>
                </a:lnTo>
                <a:lnTo>
                  <a:pt x="4044" y="15139"/>
                </a:lnTo>
                <a:lnTo>
                  <a:pt x="4123" y="15281"/>
                </a:lnTo>
                <a:lnTo>
                  <a:pt x="4213" y="15450"/>
                </a:lnTo>
                <a:lnTo>
                  <a:pt x="4281" y="15662"/>
                </a:lnTo>
                <a:lnTo>
                  <a:pt x="4360" y="15903"/>
                </a:lnTo>
                <a:lnTo>
                  <a:pt x="4428" y="16171"/>
                </a:lnTo>
                <a:lnTo>
                  <a:pt x="4473" y="16482"/>
                </a:lnTo>
                <a:lnTo>
                  <a:pt x="4541" y="16779"/>
                </a:lnTo>
                <a:lnTo>
                  <a:pt x="4586" y="17132"/>
                </a:lnTo>
                <a:lnTo>
                  <a:pt x="4609" y="17486"/>
                </a:lnTo>
                <a:lnTo>
                  <a:pt x="4620" y="17868"/>
                </a:lnTo>
                <a:lnTo>
                  <a:pt x="4620" y="18235"/>
                </a:lnTo>
                <a:lnTo>
                  <a:pt x="4620" y="18617"/>
                </a:lnTo>
                <a:lnTo>
                  <a:pt x="4620" y="19027"/>
                </a:lnTo>
                <a:lnTo>
                  <a:pt x="4586" y="19408"/>
                </a:lnTo>
                <a:lnTo>
                  <a:pt x="4541" y="19790"/>
                </a:lnTo>
                <a:lnTo>
                  <a:pt x="4496" y="20172"/>
                </a:lnTo>
                <a:lnTo>
                  <a:pt x="4405" y="20525"/>
                </a:lnTo>
                <a:lnTo>
                  <a:pt x="4326" y="20879"/>
                </a:lnTo>
                <a:lnTo>
                  <a:pt x="4236" y="21204"/>
                </a:lnTo>
                <a:lnTo>
                  <a:pt x="4778" y="21204"/>
                </a:lnTo>
                <a:lnTo>
                  <a:pt x="5298" y="21204"/>
                </a:lnTo>
                <a:lnTo>
                  <a:pt x="5817" y="21204"/>
                </a:lnTo>
                <a:lnTo>
                  <a:pt x="6269" y="21204"/>
                </a:lnTo>
                <a:lnTo>
                  <a:pt x="6710" y="21204"/>
                </a:lnTo>
                <a:lnTo>
                  <a:pt x="7094" y="21204"/>
                </a:lnTo>
                <a:lnTo>
                  <a:pt x="7444" y="21204"/>
                </a:lnTo>
                <a:lnTo>
                  <a:pt x="7704" y="21204"/>
                </a:lnTo>
                <a:lnTo>
                  <a:pt x="8054" y="21062"/>
                </a:lnTo>
                <a:lnTo>
                  <a:pt x="8337" y="20935"/>
                </a:lnTo>
                <a:lnTo>
                  <a:pt x="8597" y="20737"/>
                </a:lnTo>
                <a:lnTo>
                  <a:pt x="8834" y="20553"/>
                </a:lnTo>
                <a:lnTo>
                  <a:pt x="9003" y="20327"/>
                </a:lnTo>
                <a:lnTo>
                  <a:pt x="9184" y="20087"/>
                </a:lnTo>
                <a:lnTo>
                  <a:pt x="9286" y="19847"/>
                </a:lnTo>
                <a:lnTo>
                  <a:pt x="9376" y="19592"/>
                </a:lnTo>
                <a:lnTo>
                  <a:pt x="9444" y="19324"/>
                </a:lnTo>
                <a:lnTo>
                  <a:pt x="9466" y="19055"/>
                </a:lnTo>
                <a:lnTo>
                  <a:pt x="9466" y="18786"/>
                </a:lnTo>
                <a:lnTo>
                  <a:pt x="9421" y="18546"/>
                </a:lnTo>
                <a:lnTo>
                  <a:pt x="9353" y="18263"/>
                </a:lnTo>
                <a:lnTo>
                  <a:pt x="9241" y="18023"/>
                </a:lnTo>
                <a:lnTo>
                  <a:pt x="9139" y="17783"/>
                </a:lnTo>
                <a:lnTo>
                  <a:pt x="8958" y="17557"/>
                </a:lnTo>
                <a:lnTo>
                  <a:pt x="8811" y="17316"/>
                </a:lnTo>
                <a:lnTo>
                  <a:pt x="8676" y="17076"/>
                </a:lnTo>
                <a:lnTo>
                  <a:pt x="8597" y="16807"/>
                </a:lnTo>
                <a:lnTo>
                  <a:pt x="8506" y="16510"/>
                </a:lnTo>
                <a:lnTo>
                  <a:pt x="8484" y="16200"/>
                </a:lnTo>
                <a:lnTo>
                  <a:pt x="8484" y="15903"/>
                </a:lnTo>
                <a:lnTo>
                  <a:pt x="8506" y="15606"/>
                </a:lnTo>
                <a:lnTo>
                  <a:pt x="8574" y="15309"/>
                </a:lnTo>
                <a:lnTo>
                  <a:pt x="8676" y="15040"/>
                </a:lnTo>
                <a:lnTo>
                  <a:pt x="8811" y="14772"/>
                </a:lnTo>
                <a:lnTo>
                  <a:pt x="8902" y="14659"/>
                </a:lnTo>
                <a:lnTo>
                  <a:pt x="9003" y="14517"/>
                </a:lnTo>
                <a:lnTo>
                  <a:pt x="9094" y="14418"/>
                </a:lnTo>
                <a:lnTo>
                  <a:pt x="9218" y="14334"/>
                </a:lnTo>
                <a:lnTo>
                  <a:pt x="9331" y="14249"/>
                </a:lnTo>
                <a:lnTo>
                  <a:pt x="9466" y="14164"/>
                </a:lnTo>
                <a:lnTo>
                  <a:pt x="9613" y="14093"/>
                </a:lnTo>
                <a:lnTo>
                  <a:pt x="9760" y="14037"/>
                </a:lnTo>
                <a:lnTo>
                  <a:pt x="9918" y="13980"/>
                </a:lnTo>
                <a:lnTo>
                  <a:pt x="10088" y="13952"/>
                </a:lnTo>
                <a:lnTo>
                  <a:pt x="10291" y="13924"/>
                </a:lnTo>
                <a:lnTo>
                  <a:pt x="10483" y="13924"/>
                </a:lnTo>
                <a:lnTo>
                  <a:pt x="10698" y="13924"/>
                </a:lnTo>
                <a:lnTo>
                  <a:pt x="10890" y="13952"/>
                </a:lnTo>
                <a:lnTo>
                  <a:pt x="11071" y="14008"/>
                </a:lnTo>
                <a:lnTo>
                  <a:pt x="11240" y="14065"/>
                </a:lnTo>
                <a:lnTo>
                  <a:pt x="11387" y="14136"/>
                </a:lnTo>
                <a:lnTo>
                  <a:pt x="11545" y="14220"/>
                </a:lnTo>
                <a:lnTo>
                  <a:pt x="11669" y="14305"/>
                </a:lnTo>
                <a:lnTo>
                  <a:pt x="11782" y="14418"/>
                </a:lnTo>
                <a:lnTo>
                  <a:pt x="11895" y="14517"/>
                </a:lnTo>
                <a:lnTo>
                  <a:pt x="11974" y="14659"/>
                </a:lnTo>
                <a:lnTo>
                  <a:pt x="12065" y="14800"/>
                </a:lnTo>
                <a:lnTo>
                  <a:pt x="12133" y="14927"/>
                </a:lnTo>
                <a:lnTo>
                  <a:pt x="12234" y="15252"/>
                </a:lnTo>
                <a:lnTo>
                  <a:pt x="12302" y="15549"/>
                </a:lnTo>
                <a:lnTo>
                  <a:pt x="12325" y="15874"/>
                </a:lnTo>
                <a:lnTo>
                  <a:pt x="12325" y="16200"/>
                </a:lnTo>
                <a:lnTo>
                  <a:pt x="12279" y="16525"/>
                </a:lnTo>
                <a:lnTo>
                  <a:pt x="12212" y="16850"/>
                </a:lnTo>
                <a:lnTo>
                  <a:pt x="12133" y="17132"/>
                </a:lnTo>
                <a:lnTo>
                  <a:pt x="12042" y="17373"/>
                </a:lnTo>
                <a:lnTo>
                  <a:pt x="11918" y="17585"/>
                </a:lnTo>
                <a:lnTo>
                  <a:pt x="11782" y="17754"/>
                </a:lnTo>
                <a:lnTo>
                  <a:pt x="11647" y="17882"/>
                </a:lnTo>
                <a:lnTo>
                  <a:pt x="11523" y="18080"/>
                </a:lnTo>
                <a:lnTo>
                  <a:pt x="11432" y="18263"/>
                </a:lnTo>
                <a:lnTo>
                  <a:pt x="11353" y="18490"/>
                </a:lnTo>
                <a:lnTo>
                  <a:pt x="11285" y="18702"/>
                </a:lnTo>
                <a:lnTo>
                  <a:pt x="11240" y="18942"/>
                </a:lnTo>
                <a:lnTo>
                  <a:pt x="11217" y="19196"/>
                </a:lnTo>
                <a:lnTo>
                  <a:pt x="11217" y="19465"/>
                </a:lnTo>
                <a:lnTo>
                  <a:pt x="11263" y="19705"/>
                </a:lnTo>
                <a:lnTo>
                  <a:pt x="11330" y="19946"/>
                </a:lnTo>
                <a:lnTo>
                  <a:pt x="11410" y="20200"/>
                </a:lnTo>
                <a:lnTo>
                  <a:pt x="11545" y="20440"/>
                </a:lnTo>
                <a:lnTo>
                  <a:pt x="11715" y="20652"/>
                </a:lnTo>
                <a:lnTo>
                  <a:pt x="11918" y="20850"/>
                </a:lnTo>
                <a:lnTo>
                  <a:pt x="12155" y="21034"/>
                </a:lnTo>
                <a:lnTo>
                  <a:pt x="12438" y="21204"/>
                </a:lnTo>
                <a:lnTo>
                  <a:pt x="12562" y="21232"/>
                </a:lnTo>
                <a:lnTo>
                  <a:pt x="12889" y="21317"/>
                </a:lnTo>
                <a:lnTo>
                  <a:pt x="13364" y="21416"/>
                </a:lnTo>
                <a:lnTo>
                  <a:pt x="13997" y="21529"/>
                </a:lnTo>
                <a:lnTo>
                  <a:pt x="14347" y="21585"/>
                </a:lnTo>
                <a:lnTo>
                  <a:pt x="14686" y="21614"/>
                </a:lnTo>
                <a:lnTo>
                  <a:pt x="15058" y="21642"/>
                </a:lnTo>
                <a:lnTo>
                  <a:pt x="15443" y="21642"/>
                </a:lnTo>
                <a:lnTo>
                  <a:pt x="15815" y="21642"/>
                </a:lnTo>
                <a:lnTo>
                  <a:pt x="16211" y="21614"/>
                </a:lnTo>
                <a:lnTo>
                  <a:pt x="16550" y="21529"/>
                </a:lnTo>
                <a:lnTo>
                  <a:pt x="16923" y="21444"/>
                </a:lnTo>
                <a:lnTo>
                  <a:pt x="16855" y="21232"/>
                </a:lnTo>
                <a:lnTo>
                  <a:pt x="16810" y="20978"/>
                </a:lnTo>
                <a:lnTo>
                  <a:pt x="16776" y="20709"/>
                </a:lnTo>
                <a:lnTo>
                  <a:pt x="16753" y="20412"/>
                </a:lnTo>
                <a:lnTo>
                  <a:pt x="16730" y="19762"/>
                </a:lnTo>
                <a:lnTo>
                  <a:pt x="16730" y="19055"/>
                </a:lnTo>
                <a:lnTo>
                  <a:pt x="16753" y="18348"/>
                </a:lnTo>
                <a:lnTo>
                  <a:pt x="16787" y="17641"/>
                </a:lnTo>
                <a:lnTo>
                  <a:pt x="16855" y="16991"/>
                </a:lnTo>
                <a:lnTo>
                  <a:pt x="16923" y="16426"/>
                </a:lnTo>
                <a:lnTo>
                  <a:pt x="16968" y="16171"/>
                </a:lnTo>
                <a:lnTo>
                  <a:pt x="17035" y="15987"/>
                </a:lnTo>
                <a:lnTo>
                  <a:pt x="17115" y="15832"/>
                </a:lnTo>
                <a:lnTo>
                  <a:pt x="17228" y="15691"/>
                </a:lnTo>
                <a:lnTo>
                  <a:pt x="17352" y="15606"/>
                </a:lnTo>
                <a:lnTo>
                  <a:pt x="17487" y="15549"/>
                </a:lnTo>
                <a:lnTo>
                  <a:pt x="17634" y="15493"/>
                </a:lnTo>
                <a:lnTo>
                  <a:pt x="17792" y="15493"/>
                </a:lnTo>
                <a:lnTo>
                  <a:pt x="17939" y="15521"/>
                </a:lnTo>
                <a:lnTo>
                  <a:pt x="18097" y="15578"/>
                </a:lnTo>
                <a:lnTo>
                  <a:pt x="18267" y="15662"/>
                </a:lnTo>
                <a:lnTo>
                  <a:pt x="18414" y="15775"/>
                </a:lnTo>
                <a:lnTo>
                  <a:pt x="18594" y="15874"/>
                </a:lnTo>
                <a:lnTo>
                  <a:pt x="18741" y="16016"/>
                </a:lnTo>
                <a:lnTo>
                  <a:pt x="18900" y="16171"/>
                </a:lnTo>
                <a:lnTo>
                  <a:pt x="19024" y="16369"/>
                </a:lnTo>
                <a:lnTo>
                  <a:pt x="19159" y="16525"/>
                </a:lnTo>
                <a:lnTo>
                  <a:pt x="19329" y="16666"/>
                </a:lnTo>
                <a:lnTo>
                  <a:pt x="19498" y="16779"/>
                </a:lnTo>
                <a:lnTo>
                  <a:pt x="19702" y="16850"/>
                </a:lnTo>
                <a:lnTo>
                  <a:pt x="19894" y="16878"/>
                </a:lnTo>
                <a:lnTo>
                  <a:pt x="20086" y="16906"/>
                </a:lnTo>
                <a:lnTo>
                  <a:pt x="20300" y="16878"/>
                </a:lnTo>
                <a:lnTo>
                  <a:pt x="20504" y="16836"/>
                </a:lnTo>
                <a:lnTo>
                  <a:pt x="20696" y="16751"/>
                </a:lnTo>
                <a:lnTo>
                  <a:pt x="20888" y="16609"/>
                </a:lnTo>
                <a:lnTo>
                  <a:pt x="21069" y="16454"/>
                </a:lnTo>
                <a:lnTo>
                  <a:pt x="21215" y="16256"/>
                </a:lnTo>
                <a:lnTo>
                  <a:pt x="21374" y="16044"/>
                </a:lnTo>
                <a:lnTo>
                  <a:pt x="21475" y="15775"/>
                </a:lnTo>
                <a:lnTo>
                  <a:pt x="21566" y="15479"/>
                </a:lnTo>
                <a:lnTo>
                  <a:pt x="21633" y="15125"/>
                </a:lnTo>
                <a:lnTo>
                  <a:pt x="21633" y="14927"/>
                </a:lnTo>
                <a:lnTo>
                  <a:pt x="21633" y="14772"/>
                </a:lnTo>
                <a:lnTo>
                  <a:pt x="21633" y="14574"/>
                </a:lnTo>
                <a:lnTo>
                  <a:pt x="21611" y="14418"/>
                </a:lnTo>
                <a:lnTo>
                  <a:pt x="21566" y="14249"/>
                </a:lnTo>
                <a:lnTo>
                  <a:pt x="21520" y="14093"/>
                </a:lnTo>
                <a:lnTo>
                  <a:pt x="21453" y="13952"/>
                </a:lnTo>
                <a:lnTo>
                  <a:pt x="21385" y="13810"/>
                </a:lnTo>
                <a:lnTo>
                  <a:pt x="21238" y="13542"/>
                </a:lnTo>
                <a:lnTo>
                  <a:pt x="21069" y="13330"/>
                </a:lnTo>
                <a:lnTo>
                  <a:pt x="20843" y="13132"/>
                </a:lnTo>
                <a:lnTo>
                  <a:pt x="20628" y="13005"/>
                </a:lnTo>
                <a:lnTo>
                  <a:pt x="20391" y="12863"/>
                </a:lnTo>
                <a:lnTo>
                  <a:pt x="20153" y="12807"/>
                </a:lnTo>
                <a:lnTo>
                  <a:pt x="19916" y="12750"/>
                </a:lnTo>
                <a:lnTo>
                  <a:pt x="19679" y="12779"/>
                </a:lnTo>
                <a:lnTo>
                  <a:pt x="19464" y="12835"/>
                </a:lnTo>
                <a:lnTo>
                  <a:pt x="19261" y="12948"/>
                </a:lnTo>
                <a:lnTo>
                  <a:pt x="19182" y="13005"/>
                </a:lnTo>
                <a:lnTo>
                  <a:pt x="19092" y="13090"/>
                </a:lnTo>
                <a:lnTo>
                  <a:pt x="19024" y="13189"/>
                </a:lnTo>
                <a:lnTo>
                  <a:pt x="18945" y="13302"/>
                </a:lnTo>
                <a:lnTo>
                  <a:pt x="18809" y="13514"/>
                </a:lnTo>
                <a:lnTo>
                  <a:pt x="18662" y="13683"/>
                </a:lnTo>
                <a:lnTo>
                  <a:pt x="18504" y="13782"/>
                </a:lnTo>
                <a:lnTo>
                  <a:pt x="18335" y="13867"/>
                </a:lnTo>
                <a:lnTo>
                  <a:pt x="18176" y="13895"/>
                </a:lnTo>
                <a:lnTo>
                  <a:pt x="18007" y="13924"/>
                </a:lnTo>
                <a:lnTo>
                  <a:pt x="17838" y="13895"/>
                </a:lnTo>
                <a:lnTo>
                  <a:pt x="17679" y="13839"/>
                </a:lnTo>
                <a:lnTo>
                  <a:pt x="17533" y="13768"/>
                </a:lnTo>
                <a:lnTo>
                  <a:pt x="17374" y="13683"/>
                </a:lnTo>
                <a:lnTo>
                  <a:pt x="17250" y="13570"/>
                </a:lnTo>
                <a:lnTo>
                  <a:pt x="17137" y="13429"/>
                </a:lnTo>
                <a:lnTo>
                  <a:pt x="17058" y="13302"/>
                </a:lnTo>
                <a:lnTo>
                  <a:pt x="16968" y="13160"/>
                </a:lnTo>
                <a:lnTo>
                  <a:pt x="16923" y="13033"/>
                </a:lnTo>
                <a:lnTo>
                  <a:pt x="16923" y="12892"/>
                </a:lnTo>
                <a:lnTo>
                  <a:pt x="16923" y="12425"/>
                </a:lnTo>
                <a:lnTo>
                  <a:pt x="16923" y="11704"/>
                </a:lnTo>
                <a:lnTo>
                  <a:pt x="16923" y="10743"/>
                </a:lnTo>
                <a:lnTo>
                  <a:pt x="16923" y="9683"/>
                </a:lnTo>
                <a:lnTo>
                  <a:pt x="16923" y="8608"/>
                </a:lnTo>
                <a:lnTo>
                  <a:pt x="16923" y="7520"/>
                </a:lnTo>
                <a:lnTo>
                  <a:pt x="16923" y="6545"/>
                </a:lnTo>
                <a:lnTo>
                  <a:pt x="16923" y="5781"/>
                </a:lnTo>
                <a:lnTo>
                  <a:pt x="16708" y="5937"/>
                </a:lnTo>
                <a:lnTo>
                  <a:pt x="16448" y="6078"/>
                </a:lnTo>
                <a:lnTo>
                  <a:pt x="16188" y="6219"/>
                </a:lnTo>
                <a:lnTo>
                  <a:pt x="15883" y="6290"/>
                </a:lnTo>
                <a:lnTo>
                  <a:pt x="15578" y="6347"/>
                </a:lnTo>
                <a:lnTo>
                  <a:pt x="15251" y="6375"/>
                </a:lnTo>
                <a:lnTo>
                  <a:pt x="14900" y="6403"/>
                </a:lnTo>
                <a:lnTo>
                  <a:pt x="14584" y="6403"/>
                </a:lnTo>
                <a:lnTo>
                  <a:pt x="14234" y="6375"/>
                </a:lnTo>
                <a:lnTo>
                  <a:pt x="13884" y="6318"/>
                </a:lnTo>
                <a:lnTo>
                  <a:pt x="13556" y="6262"/>
                </a:lnTo>
                <a:lnTo>
                  <a:pt x="13240" y="6191"/>
                </a:lnTo>
                <a:lnTo>
                  <a:pt x="12935" y="6106"/>
                </a:lnTo>
                <a:lnTo>
                  <a:pt x="12652" y="5993"/>
                </a:lnTo>
                <a:lnTo>
                  <a:pt x="12392" y="5880"/>
                </a:lnTo>
                <a:lnTo>
                  <a:pt x="12155" y="5781"/>
                </a:lnTo>
                <a:lnTo>
                  <a:pt x="11974" y="5668"/>
                </a:lnTo>
                <a:lnTo>
                  <a:pt x="11828" y="5555"/>
                </a:lnTo>
                <a:lnTo>
                  <a:pt x="11692" y="5456"/>
                </a:lnTo>
                <a:lnTo>
                  <a:pt x="11590" y="5343"/>
                </a:lnTo>
                <a:lnTo>
                  <a:pt x="11500" y="5230"/>
                </a:lnTo>
                <a:lnTo>
                  <a:pt x="11432" y="5131"/>
                </a:lnTo>
                <a:lnTo>
                  <a:pt x="11410" y="4990"/>
                </a:lnTo>
                <a:lnTo>
                  <a:pt x="11387" y="4876"/>
                </a:lnTo>
                <a:lnTo>
                  <a:pt x="11387" y="4749"/>
                </a:lnTo>
                <a:lnTo>
                  <a:pt x="11410" y="4608"/>
                </a:lnTo>
                <a:lnTo>
                  <a:pt x="11477" y="4452"/>
                </a:lnTo>
                <a:lnTo>
                  <a:pt x="11545" y="4283"/>
                </a:lnTo>
                <a:lnTo>
                  <a:pt x="11737" y="3929"/>
                </a:lnTo>
                <a:lnTo>
                  <a:pt x="12020" y="3548"/>
                </a:lnTo>
                <a:lnTo>
                  <a:pt x="12178" y="3307"/>
                </a:lnTo>
                <a:lnTo>
                  <a:pt x="12279" y="3067"/>
                </a:lnTo>
                <a:lnTo>
                  <a:pt x="12370" y="2798"/>
                </a:lnTo>
                <a:lnTo>
                  <a:pt x="12438" y="2487"/>
                </a:lnTo>
                <a:lnTo>
                  <a:pt x="12471" y="2219"/>
                </a:lnTo>
                <a:lnTo>
                  <a:pt x="12471" y="1922"/>
                </a:lnTo>
                <a:lnTo>
                  <a:pt x="12438" y="1625"/>
                </a:lnTo>
                <a:lnTo>
                  <a:pt x="12370" y="1357"/>
                </a:lnTo>
                <a:lnTo>
                  <a:pt x="12279" y="1088"/>
                </a:lnTo>
                <a:lnTo>
                  <a:pt x="12133" y="834"/>
                </a:lnTo>
                <a:lnTo>
                  <a:pt x="12042" y="735"/>
                </a:lnTo>
                <a:lnTo>
                  <a:pt x="11952" y="621"/>
                </a:lnTo>
                <a:lnTo>
                  <a:pt x="11850" y="508"/>
                </a:lnTo>
                <a:lnTo>
                  <a:pt x="11737" y="424"/>
                </a:lnTo>
                <a:lnTo>
                  <a:pt x="11613" y="353"/>
                </a:lnTo>
                <a:lnTo>
                  <a:pt x="11477" y="268"/>
                </a:lnTo>
                <a:lnTo>
                  <a:pt x="11330" y="212"/>
                </a:lnTo>
                <a:lnTo>
                  <a:pt x="11172" y="155"/>
                </a:lnTo>
                <a:lnTo>
                  <a:pt x="11003" y="98"/>
                </a:lnTo>
                <a:lnTo>
                  <a:pt x="10833" y="70"/>
                </a:lnTo>
                <a:lnTo>
                  <a:pt x="10653" y="70"/>
                </a:lnTo>
                <a:lnTo>
                  <a:pt x="10438" y="70"/>
                </a:lnTo>
                <a:lnTo>
                  <a:pt x="10291" y="70"/>
                </a:lnTo>
                <a:lnTo>
                  <a:pt x="10110" y="98"/>
                </a:lnTo>
                <a:lnTo>
                  <a:pt x="9986" y="127"/>
                </a:lnTo>
                <a:lnTo>
                  <a:pt x="9828" y="183"/>
                </a:lnTo>
                <a:lnTo>
                  <a:pt x="9726" y="268"/>
                </a:lnTo>
                <a:lnTo>
                  <a:pt x="9591" y="325"/>
                </a:lnTo>
                <a:lnTo>
                  <a:pt x="9489" y="424"/>
                </a:lnTo>
                <a:lnTo>
                  <a:pt x="9399" y="508"/>
                </a:lnTo>
                <a:lnTo>
                  <a:pt x="9308" y="621"/>
                </a:lnTo>
                <a:lnTo>
                  <a:pt x="9218" y="735"/>
                </a:lnTo>
                <a:lnTo>
                  <a:pt x="9161" y="834"/>
                </a:lnTo>
                <a:lnTo>
                  <a:pt x="9094" y="975"/>
                </a:lnTo>
                <a:lnTo>
                  <a:pt x="9003" y="1243"/>
                </a:lnTo>
                <a:lnTo>
                  <a:pt x="8947" y="1540"/>
                </a:lnTo>
                <a:lnTo>
                  <a:pt x="8924" y="1837"/>
                </a:lnTo>
                <a:lnTo>
                  <a:pt x="8924" y="2162"/>
                </a:lnTo>
                <a:lnTo>
                  <a:pt x="8947" y="2487"/>
                </a:lnTo>
                <a:lnTo>
                  <a:pt x="9003" y="2798"/>
                </a:lnTo>
                <a:lnTo>
                  <a:pt x="9094" y="3124"/>
                </a:lnTo>
                <a:lnTo>
                  <a:pt x="9207" y="3420"/>
                </a:lnTo>
                <a:lnTo>
                  <a:pt x="9331" y="3689"/>
                </a:lnTo>
                <a:lnTo>
                  <a:pt x="9500" y="3929"/>
                </a:lnTo>
                <a:lnTo>
                  <a:pt x="9613" y="4127"/>
                </a:lnTo>
                <a:lnTo>
                  <a:pt x="9704" y="4311"/>
                </a:lnTo>
                <a:lnTo>
                  <a:pt x="9760" y="4509"/>
                </a:lnTo>
                <a:lnTo>
                  <a:pt x="9805" y="4693"/>
                </a:lnTo>
                <a:lnTo>
                  <a:pt x="9805" y="4876"/>
                </a:lnTo>
                <a:lnTo>
                  <a:pt x="9783" y="5074"/>
                </a:lnTo>
                <a:lnTo>
                  <a:pt x="9749" y="5258"/>
                </a:lnTo>
                <a:lnTo>
                  <a:pt x="9658" y="5428"/>
                </a:lnTo>
                <a:lnTo>
                  <a:pt x="9568" y="5555"/>
                </a:lnTo>
                <a:lnTo>
                  <a:pt x="9444" y="5668"/>
                </a:lnTo>
                <a:lnTo>
                  <a:pt x="9263" y="5753"/>
                </a:lnTo>
                <a:lnTo>
                  <a:pt x="9094" y="5809"/>
                </a:lnTo>
                <a:lnTo>
                  <a:pt x="8879" y="5809"/>
                </a:lnTo>
                <a:lnTo>
                  <a:pt x="8619" y="5781"/>
                </a:lnTo>
                <a:lnTo>
                  <a:pt x="8359" y="5696"/>
                </a:lnTo>
                <a:lnTo>
                  <a:pt x="8054" y="5555"/>
                </a:lnTo>
                <a:lnTo>
                  <a:pt x="7874" y="5484"/>
                </a:lnTo>
                <a:lnTo>
                  <a:pt x="7682" y="5428"/>
                </a:lnTo>
                <a:lnTo>
                  <a:pt x="7467" y="5371"/>
                </a:lnTo>
                <a:lnTo>
                  <a:pt x="7275" y="5343"/>
                </a:lnTo>
                <a:lnTo>
                  <a:pt x="6789" y="5343"/>
                </a:lnTo>
                <a:lnTo>
                  <a:pt x="6315" y="5371"/>
                </a:lnTo>
                <a:lnTo>
                  <a:pt x="5817" y="5428"/>
                </a:lnTo>
                <a:lnTo>
                  <a:pt x="5298" y="5541"/>
                </a:lnTo>
                <a:lnTo>
                  <a:pt x="4778" y="5640"/>
                </a:lnTo>
                <a:lnTo>
                  <a:pt x="4281" y="5781"/>
                </a:lnTo>
                <a:lnTo>
                  <a:pt x="4236" y="5937"/>
                </a:lnTo>
                <a:lnTo>
                  <a:pt x="4236" y="6234"/>
                </a:lnTo>
                <a:lnTo>
                  <a:pt x="4236" y="6587"/>
                </a:lnTo>
                <a:lnTo>
                  <a:pt x="4258" y="6997"/>
                </a:lnTo>
                <a:lnTo>
                  <a:pt x="4349" y="7972"/>
                </a:lnTo>
                <a:lnTo>
                  <a:pt x="4428" y="9061"/>
                </a:lnTo>
                <a:lnTo>
                  <a:pt x="4473" y="9612"/>
                </a:lnTo>
                <a:lnTo>
                  <a:pt x="4496" y="10149"/>
                </a:lnTo>
                <a:lnTo>
                  <a:pt x="4518" y="10672"/>
                </a:lnTo>
                <a:lnTo>
                  <a:pt x="4541" y="11125"/>
                </a:lnTo>
                <a:lnTo>
                  <a:pt x="4518" y="11563"/>
                </a:lnTo>
                <a:lnTo>
                  <a:pt x="4473" y="11916"/>
                </a:lnTo>
                <a:lnTo>
                  <a:pt x="4428" y="12072"/>
                </a:lnTo>
                <a:lnTo>
                  <a:pt x="4383" y="12213"/>
                </a:lnTo>
                <a:lnTo>
                  <a:pt x="4349" y="12326"/>
                </a:lnTo>
                <a:lnTo>
                  <a:pt x="4281" y="12397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vert="horz" wrap="square" lIns="91440" tIns="45720" rIns="91440" bIns="45720" anchor="t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Bullets</a:t>
            </a:r>
            <a:endParaRPr lang="en-US" sz="1600" dirty="0"/>
          </a:p>
        </p:txBody>
      </p:sp>
      <p:sp>
        <p:nvSpPr>
          <p:cNvPr id="7177" name="Puzzle3"/>
          <p:cNvSpPr>
            <a:spLocks noChangeAspect="1" noEditPoints="1" noChangeArrowheads="1"/>
          </p:cNvSpPr>
          <p:nvPr/>
        </p:nvSpPr>
        <p:spPr bwMode="blackWhite">
          <a:xfrm>
            <a:off x="4541838" y="5086350"/>
            <a:ext cx="963612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bg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Charts</a:t>
            </a:r>
            <a:endParaRPr lang="en-US" dirty="0"/>
          </a:p>
        </p:txBody>
      </p:sp>
      <p:sp>
        <p:nvSpPr>
          <p:cNvPr id="7178" name="Puzzle2"/>
          <p:cNvSpPr>
            <a:spLocks noChangeAspect="1" noEditPoints="1" noChangeArrowheads="1"/>
          </p:cNvSpPr>
          <p:nvPr/>
        </p:nvSpPr>
        <p:spPr bwMode="blackWhite">
          <a:xfrm>
            <a:off x="5126038" y="3741738"/>
            <a:ext cx="1503362" cy="947737"/>
          </a:xfrm>
          <a:custGeom>
            <a:avLst/>
            <a:gdLst>
              <a:gd name="T0" fmla="*/ 6542 w 21600"/>
              <a:gd name="T1" fmla="*/ 9180 h 21600"/>
              <a:gd name="T2" fmla="*/ 15685 w 21600"/>
              <a:gd name="T3" fmla="*/ 12569 h 21600"/>
            </a:gdLst>
            <a:ahLst/>
            <a:cxnLst/>
            <a:rect l="T0" t="T1" r="T2" b="T3"/>
            <a:pathLst>
              <a:path w="21600" h="21600">
                <a:moveTo>
                  <a:pt x="9365" y="20836"/>
                </a:moveTo>
                <a:lnTo>
                  <a:pt x="9534" y="20836"/>
                </a:lnTo>
                <a:lnTo>
                  <a:pt x="9690" y="20762"/>
                </a:lnTo>
                <a:lnTo>
                  <a:pt x="9814" y="20687"/>
                </a:lnTo>
                <a:lnTo>
                  <a:pt x="9926" y="20575"/>
                </a:lnTo>
                <a:lnTo>
                  <a:pt x="10015" y="20426"/>
                </a:lnTo>
                <a:lnTo>
                  <a:pt x="10071" y="20296"/>
                </a:lnTo>
                <a:lnTo>
                  <a:pt x="10116" y="20110"/>
                </a:lnTo>
                <a:lnTo>
                  <a:pt x="10139" y="19905"/>
                </a:lnTo>
                <a:lnTo>
                  <a:pt x="10139" y="19682"/>
                </a:lnTo>
                <a:lnTo>
                  <a:pt x="10116" y="19440"/>
                </a:lnTo>
                <a:lnTo>
                  <a:pt x="10071" y="19142"/>
                </a:lnTo>
                <a:lnTo>
                  <a:pt x="10015" y="18900"/>
                </a:lnTo>
                <a:lnTo>
                  <a:pt x="9903" y="18620"/>
                </a:lnTo>
                <a:lnTo>
                  <a:pt x="9791" y="18285"/>
                </a:lnTo>
                <a:lnTo>
                  <a:pt x="9646" y="17968"/>
                </a:lnTo>
                <a:lnTo>
                  <a:pt x="9478" y="17652"/>
                </a:lnTo>
                <a:lnTo>
                  <a:pt x="9388" y="17466"/>
                </a:lnTo>
                <a:lnTo>
                  <a:pt x="9321" y="17298"/>
                </a:lnTo>
                <a:lnTo>
                  <a:pt x="9265" y="17112"/>
                </a:lnTo>
                <a:lnTo>
                  <a:pt x="9197" y="16926"/>
                </a:lnTo>
                <a:lnTo>
                  <a:pt x="9130" y="16535"/>
                </a:lnTo>
                <a:lnTo>
                  <a:pt x="9108" y="16144"/>
                </a:lnTo>
                <a:lnTo>
                  <a:pt x="9108" y="15753"/>
                </a:lnTo>
                <a:lnTo>
                  <a:pt x="9175" y="15362"/>
                </a:lnTo>
                <a:lnTo>
                  <a:pt x="9242" y="14971"/>
                </a:lnTo>
                <a:lnTo>
                  <a:pt x="9365" y="14580"/>
                </a:lnTo>
                <a:lnTo>
                  <a:pt x="9500" y="14244"/>
                </a:lnTo>
                <a:lnTo>
                  <a:pt x="9668" y="13891"/>
                </a:lnTo>
                <a:lnTo>
                  <a:pt x="9858" y="13611"/>
                </a:lnTo>
                <a:lnTo>
                  <a:pt x="10071" y="13351"/>
                </a:lnTo>
                <a:lnTo>
                  <a:pt x="10295" y="13146"/>
                </a:lnTo>
                <a:lnTo>
                  <a:pt x="10553" y="12997"/>
                </a:lnTo>
                <a:lnTo>
                  <a:pt x="10811" y="12885"/>
                </a:lnTo>
                <a:lnTo>
                  <a:pt x="11068" y="12866"/>
                </a:lnTo>
                <a:lnTo>
                  <a:pt x="11348" y="12885"/>
                </a:lnTo>
                <a:lnTo>
                  <a:pt x="11606" y="12997"/>
                </a:lnTo>
                <a:lnTo>
                  <a:pt x="11841" y="13183"/>
                </a:lnTo>
                <a:lnTo>
                  <a:pt x="12054" y="13388"/>
                </a:lnTo>
                <a:lnTo>
                  <a:pt x="12245" y="13648"/>
                </a:lnTo>
                <a:lnTo>
                  <a:pt x="12413" y="13928"/>
                </a:lnTo>
                <a:lnTo>
                  <a:pt x="12547" y="14244"/>
                </a:lnTo>
                <a:lnTo>
                  <a:pt x="12682" y="14617"/>
                </a:lnTo>
                <a:lnTo>
                  <a:pt x="12760" y="15008"/>
                </a:lnTo>
                <a:lnTo>
                  <a:pt x="12827" y="15399"/>
                </a:lnTo>
                <a:lnTo>
                  <a:pt x="12850" y="15753"/>
                </a:lnTo>
                <a:lnTo>
                  <a:pt x="12850" y="16144"/>
                </a:lnTo>
                <a:lnTo>
                  <a:pt x="12805" y="16535"/>
                </a:lnTo>
                <a:lnTo>
                  <a:pt x="12738" y="16888"/>
                </a:lnTo>
                <a:lnTo>
                  <a:pt x="12659" y="17224"/>
                </a:lnTo>
                <a:lnTo>
                  <a:pt x="12502" y="17503"/>
                </a:lnTo>
                <a:lnTo>
                  <a:pt x="12222" y="18043"/>
                </a:lnTo>
                <a:lnTo>
                  <a:pt x="11965" y="18546"/>
                </a:lnTo>
                <a:lnTo>
                  <a:pt x="11864" y="18751"/>
                </a:lnTo>
                <a:lnTo>
                  <a:pt x="11774" y="18974"/>
                </a:lnTo>
                <a:lnTo>
                  <a:pt x="11707" y="19179"/>
                </a:lnTo>
                <a:lnTo>
                  <a:pt x="11662" y="19365"/>
                </a:lnTo>
                <a:lnTo>
                  <a:pt x="11629" y="19570"/>
                </a:lnTo>
                <a:lnTo>
                  <a:pt x="11629" y="19756"/>
                </a:lnTo>
                <a:lnTo>
                  <a:pt x="11629" y="19942"/>
                </a:lnTo>
                <a:lnTo>
                  <a:pt x="11640" y="20110"/>
                </a:lnTo>
                <a:lnTo>
                  <a:pt x="11707" y="20296"/>
                </a:lnTo>
                <a:lnTo>
                  <a:pt x="11797" y="20464"/>
                </a:lnTo>
                <a:lnTo>
                  <a:pt x="11886" y="20650"/>
                </a:lnTo>
                <a:lnTo>
                  <a:pt x="12032" y="20836"/>
                </a:lnTo>
                <a:lnTo>
                  <a:pt x="12200" y="21004"/>
                </a:lnTo>
                <a:lnTo>
                  <a:pt x="12413" y="21190"/>
                </a:lnTo>
                <a:lnTo>
                  <a:pt x="12659" y="21320"/>
                </a:lnTo>
                <a:lnTo>
                  <a:pt x="12951" y="21432"/>
                </a:lnTo>
                <a:lnTo>
                  <a:pt x="13275" y="21544"/>
                </a:lnTo>
                <a:lnTo>
                  <a:pt x="13600" y="21655"/>
                </a:lnTo>
                <a:lnTo>
                  <a:pt x="13970" y="21693"/>
                </a:lnTo>
                <a:lnTo>
                  <a:pt x="14329" y="21730"/>
                </a:lnTo>
                <a:lnTo>
                  <a:pt x="14698" y="21730"/>
                </a:lnTo>
                <a:lnTo>
                  <a:pt x="15057" y="21730"/>
                </a:lnTo>
                <a:lnTo>
                  <a:pt x="15426" y="21655"/>
                </a:lnTo>
                <a:lnTo>
                  <a:pt x="15774" y="21581"/>
                </a:lnTo>
                <a:lnTo>
                  <a:pt x="16110" y="21432"/>
                </a:lnTo>
                <a:lnTo>
                  <a:pt x="16435" y="21302"/>
                </a:lnTo>
                <a:lnTo>
                  <a:pt x="16715" y="21078"/>
                </a:lnTo>
                <a:lnTo>
                  <a:pt x="16950" y="20836"/>
                </a:lnTo>
                <a:lnTo>
                  <a:pt x="17017" y="20650"/>
                </a:lnTo>
                <a:lnTo>
                  <a:pt x="17062" y="20426"/>
                </a:lnTo>
                <a:lnTo>
                  <a:pt x="17107" y="20222"/>
                </a:lnTo>
                <a:lnTo>
                  <a:pt x="17129" y="19980"/>
                </a:lnTo>
                <a:lnTo>
                  <a:pt x="17141" y="19477"/>
                </a:lnTo>
                <a:lnTo>
                  <a:pt x="17141" y="18974"/>
                </a:lnTo>
                <a:lnTo>
                  <a:pt x="17129" y="18397"/>
                </a:lnTo>
                <a:lnTo>
                  <a:pt x="17085" y="17820"/>
                </a:lnTo>
                <a:lnTo>
                  <a:pt x="17040" y="17261"/>
                </a:lnTo>
                <a:lnTo>
                  <a:pt x="16973" y="16646"/>
                </a:lnTo>
                <a:lnTo>
                  <a:pt x="16827" y="15511"/>
                </a:lnTo>
                <a:lnTo>
                  <a:pt x="16715" y="14393"/>
                </a:lnTo>
                <a:lnTo>
                  <a:pt x="16692" y="13928"/>
                </a:lnTo>
                <a:lnTo>
                  <a:pt x="16670" y="13462"/>
                </a:lnTo>
                <a:lnTo>
                  <a:pt x="16692" y="13071"/>
                </a:lnTo>
                <a:lnTo>
                  <a:pt x="16760" y="12755"/>
                </a:lnTo>
                <a:lnTo>
                  <a:pt x="16827" y="12419"/>
                </a:lnTo>
                <a:lnTo>
                  <a:pt x="16928" y="12140"/>
                </a:lnTo>
                <a:lnTo>
                  <a:pt x="17062" y="11898"/>
                </a:lnTo>
                <a:lnTo>
                  <a:pt x="17185" y="11675"/>
                </a:lnTo>
                <a:lnTo>
                  <a:pt x="17342" y="11470"/>
                </a:lnTo>
                <a:lnTo>
                  <a:pt x="17488" y="11284"/>
                </a:lnTo>
                <a:lnTo>
                  <a:pt x="17667" y="11135"/>
                </a:lnTo>
                <a:lnTo>
                  <a:pt x="17835" y="11042"/>
                </a:lnTo>
                <a:lnTo>
                  <a:pt x="18003" y="10930"/>
                </a:lnTo>
                <a:lnTo>
                  <a:pt x="18182" y="10893"/>
                </a:lnTo>
                <a:lnTo>
                  <a:pt x="18351" y="10893"/>
                </a:lnTo>
                <a:lnTo>
                  <a:pt x="18519" y="10967"/>
                </a:lnTo>
                <a:lnTo>
                  <a:pt x="18675" y="11042"/>
                </a:lnTo>
                <a:lnTo>
                  <a:pt x="18821" y="11172"/>
                </a:lnTo>
                <a:lnTo>
                  <a:pt x="18978" y="11358"/>
                </a:lnTo>
                <a:lnTo>
                  <a:pt x="19101" y="11600"/>
                </a:lnTo>
                <a:lnTo>
                  <a:pt x="19236" y="11861"/>
                </a:lnTo>
                <a:lnTo>
                  <a:pt x="19404" y="12028"/>
                </a:lnTo>
                <a:lnTo>
                  <a:pt x="19572" y="12177"/>
                </a:lnTo>
                <a:lnTo>
                  <a:pt x="19785" y="12289"/>
                </a:lnTo>
                <a:lnTo>
                  <a:pt x="19986" y="12289"/>
                </a:lnTo>
                <a:lnTo>
                  <a:pt x="20199" y="12289"/>
                </a:lnTo>
                <a:lnTo>
                  <a:pt x="20412" y="12215"/>
                </a:lnTo>
                <a:lnTo>
                  <a:pt x="20602" y="12103"/>
                </a:lnTo>
                <a:lnTo>
                  <a:pt x="20804" y="11973"/>
                </a:lnTo>
                <a:lnTo>
                  <a:pt x="20995" y="11786"/>
                </a:lnTo>
                <a:lnTo>
                  <a:pt x="21163" y="11563"/>
                </a:lnTo>
                <a:lnTo>
                  <a:pt x="21319" y="11321"/>
                </a:lnTo>
                <a:lnTo>
                  <a:pt x="21420" y="11079"/>
                </a:lnTo>
                <a:lnTo>
                  <a:pt x="21532" y="10744"/>
                </a:lnTo>
                <a:lnTo>
                  <a:pt x="21577" y="10427"/>
                </a:lnTo>
                <a:lnTo>
                  <a:pt x="21600" y="10111"/>
                </a:lnTo>
                <a:lnTo>
                  <a:pt x="21577" y="9608"/>
                </a:lnTo>
                <a:lnTo>
                  <a:pt x="21532" y="9142"/>
                </a:lnTo>
                <a:lnTo>
                  <a:pt x="21420" y="8751"/>
                </a:lnTo>
                <a:lnTo>
                  <a:pt x="21319" y="8397"/>
                </a:lnTo>
                <a:lnTo>
                  <a:pt x="21163" y="8062"/>
                </a:lnTo>
                <a:lnTo>
                  <a:pt x="20995" y="7820"/>
                </a:lnTo>
                <a:lnTo>
                  <a:pt x="20804" y="7597"/>
                </a:lnTo>
                <a:lnTo>
                  <a:pt x="20602" y="7429"/>
                </a:lnTo>
                <a:lnTo>
                  <a:pt x="20412" y="7317"/>
                </a:lnTo>
                <a:lnTo>
                  <a:pt x="20199" y="7206"/>
                </a:lnTo>
                <a:lnTo>
                  <a:pt x="19986" y="7168"/>
                </a:lnTo>
                <a:lnTo>
                  <a:pt x="19785" y="7206"/>
                </a:lnTo>
                <a:lnTo>
                  <a:pt x="19572" y="7243"/>
                </a:lnTo>
                <a:lnTo>
                  <a:pt x="19404" y="7355"/>
                </a:lnTo>
                <a:lnTo>
                  <a:pt x="19236" y="7504"/>
                </a:lnTo>
                <a:lnTo>
                  <a:pt x="19101" y="7708"/>
                </a:lnTo>
                <a:lnTo>
                  <a:pt x="18978" y="7895"/>
                </a:lnTo>
                <a:lnTo>
                  <a:pt x="18799" y="8025"/>
                </a:lnTo>
                <a:lnTo>
                  <a:pt x="18631" y="8174"/>
                </a:lnTo>
                <a:lnTo>
                  <a:pt x="18440" y="8248"/>
                </a:lnTo>
                <a:lnTo>
                  <a:pt x="18239" y="8286"/>
                </a:lnTo>
                <a:lnTo>
                  <a:pt x="18048" y="8323"/>
                </a:lnTo>
                <a:lnTo>
                  <a:pt x="17858" y="8323"/>
                </a:lnTo>
                <a:lnTo>
                  <a:pt x="17667" y="8248"/>
                </a:lnTo>
                <a:lnTo>
                  <a:pt x="17465" y="8174"/>
                </a:lnTo>
                <a:lnTo>
                  <a:pt x="17275" y="8062"/>
                </a:lnTo>
                <a:lnTo>
                  <a:pt x="17107" y="7969"/>
                </a:lnTo>
                <a:lnTo>
                  <a:pt x="16950" y="7783"/>
                </a:lnTo>
                <a:lnTo>
                  <a:pt x="16827" y="7597"/>
                </a:lnTo>
                <a:lnTo>
                  <a:pt x="16715" y="7429"/>
                </a:lnTo>
                <a:lnTo>
                  <a:pt x="16648" y="7168"/>
                </a:lnTo>
                <a:lnTo>
                  <a:pt x="16614" y="6926"/>
                </a:lnTo>
                <a:lnTo>
                  <a:pt x="16592" y="6498"/>
                </a:lnTo>
                <a:lnTo>
                  <a:pt x="16592" y="5772"/>
                </a:lnTo>
                <a:lnTo>
                  <a:pt x="16625" y="4915"/>
                </a:lnTo>
                <a:lnTo>
                  <a:pt x="16670" y="3928"/>
                </a:lnTo>
                <a:lnTo>
                  <a:pt x="16737" y="2960"/>
                </a:lnTo>
                <a:lnTo>
                  <a:pt x="16804" y="1992"/>
                </a:lnTo>
                <a:lnTo>
                  <a:pt x="16883" y="1173"/>
                </a:lnTo>
                <a:lnTo>
                  <a:pt x="16950" y="521"/>
                </a:lnTo>
                <a:lnTo>
                  <a:pt x="16928" y="521"/>
                </a:lnTo>
                <a:lnTo>
                  <a:pt x="16905" y="521"/>
                </a:lnTo>
                <a:lnTo>
                  <a:pt x="16244" y="484"/>
                </a:lnTo>
                <a:lnTo>
                  <a:pt x="15617" y="428"/>
                </a:lnTo>
                <a:lnTo>
                  <a:pt x="15046" y="353"/>
                </a:lnTo>
                <a:lnTo>
                  <a:pt x="14508" y="279"/>
                </a:lnTo>
                <a:lnTo>
                  <a:pt x="14026" y="167"/>
                </a:lnTo>
                <a:lnTo>
                  <a:pt x="13623" y="93"/>
                </a:lnTo>
                <a:lnTo>
                  <a:pt x="13320" y="18"/>
                </a:lnTo>
                <a:lnTo>
                  <a:pt x="13107" y="18"/>
                </a:lnTo>
                <a:lnTo>
                  <a:pt x="12973" y="18"/>
                </a:lnTo>
                <a:lnTo>
                  <a:pt x="12850" y="130"/>
                </a:lnTo>
                <a:lnTo>
                  <a:pt x="12715" y="279"/>
                </a:lnTo>
                <a:lnTo>
                  <a:pt x="12614" y="446"/>
                </a:lnTo>
                <a:lnTo>
                  <a:pt x="12502" y="670"/>
                </a:lnTo>
                <a:lnTo>
                  <a:pt x="12413" y="912"/>
                </a:lnTo>
                <a:lnTo>
                  <a:pt x="12357" y="1210"/>
                </a:lnTo>
                <a:lnTo>
                  <a:pt x="12312" y="1526"/>
                </a:lnTo>
                <a:lnTo>
                  <a:pt x="12267" y="1843"/>
                </a:lnTo>
                <a:lnTo>
                  <a:pt x="12245" y="2215"/>
                </a:lnTo>
                <a:lnTo>
                  <a:pt x="12267" y="2532"/>
                </a:lnTo>
                <a:lnTo>
                  <a:pt x="12312" y="2886"/>
                </a:lnTo>
                <a:lnTo>
                  <a:pt x="12379" y="3240"/>
                </a:lnTo>
                <a:lnTo>
                  <a:pt x="12458" y="3556"/>
                </a:lnTo>
                <a:lnTo>
                  <a:pt x="12570" y="3891"/>
                </a:lnTo>
                <a:lnTo>
                  <a:pt x="12738" y="4171"/>
                </a:lnTo>
                <a:lnTo>
                  <a:pt x="12917" y="4487"/>
                </a:lnTo>
                <a:lnTo>
                  <a:pt x="13040" y="4860"/>
                </a:lnTo>
                <a:lnTo>
                  <a:pt x="13152" y="5251"/>
                </a:lnTo>
                <a:lnTo>
                  <a:pt x="13208" y="5604"/>
                </a:lnTo>
                <a:lnTo>
                  <a:pt x="13253" y="5995"/>
                </a:lnTo>
                <a:lnTo>
                  <a:pt x="13231" y="6386"/>
                </a:lnTo>
                <a:lnTo>
                  <a:pt x="13208" y="6740"/>
                </a:lnTo>
                <a:lnTo>
                  <a:pt x="13130" y="7094"/>
                </a:lnTo>
                <a:lnTo>
                  <a:pt x="13040" y="7429"/>
                </a:lnTo>
                <a:lnTo>
                  <a:pt x="12895" y="7746"/>
                </a:lnTo>
                <a:lnTo>
                  <a:pt x="12715" y="8025"/>
                </a:lnTo>
                <a:lnTo>
                  <a:pt x="12525" y="8286"/>
                </a:lnTo>
                <a:lnTo>
                  <a:pt x="12312" y="8491"/>
                </a:lnTo>
                <a:lnTo>
                  <a:pt x="12054" y="8677"/>
                </a:lnTo>
                <a:lnTo>
                  <a:pt x="11752" y="8788"/>
                </a:lnTo>
                <a:lnTo>
                  <a:pt x="11449" y="8826"/>
                </a:lnTo>
                <a:lnTo>
                  <a:pt x="11281" y="8826"/>
                </a:lnTo>
                <a:lnTo>
                  <a:pt x="11124" y="8826"/>
                </a:lnTo>
                <a:lnTo>
                  <a:pt x="11001" y="8788"/>
                </a:lnTo>
                <a:lnTo>
                  <a:pt x="10844" y="8714"/>
                </a:lnTo>
                <a:lnTo>
                  <a:pt x="10721" y="8640"/>
                </a:lnTo>
                <a:lnTo>
                  <a:pt x="10609" y="8565"/>
                </a:lnTo>
                <a:lnTo>
                  <a:pt x="10486" y="8453"/>
                </a:lnTo>
                <a:lnTo>
                  <a:pt x="10374" y="8323"/>
                </a:lnTo>
                <a:lnTo>
                  <a:pt x="10183" y="8062"/>
                </a:lnTo>
                <a:lnTo>
                  <a:pt x="10038" y="7746"/>
                </a:lnTo>
                <a:lnTo>
                  <a:pt x="9903" y="7392"/>
                </a:lnTo>
                <a:lnTo>
                  <a:pt x="9791" y="7001"/>
                </a:lnTo>
                <a:lnTo>
                  <a:pt x="9735" y="6610"/>
                </a:lnTo>
                <a:lnTo>
                  <a:pt x="9690" y="6219"/>
                </a:lnTo>
                <a:lnTo>
                  <a:pt x="9668" y="5772"/>
                </a:lnTo>
                <a:lnTo>
                  <a:pt x="9690" y="5381"/>
                </a:lnTo>
                <a:lnTo>
                  <a:pt x="9758" y="4990"/>
                </a:lnTo>
                <a:lnTo>
                  <a:pt x="9836" y="4636"/>
                </a:lnTo>
                <a:lnTo>
                  <a:pt x="9948" y="4320"/>
                </a:lnTo>
                <a:lnTo>
                  <a:pt x="10071" y="4022"/>
                </a:lnTo>
                <a:lnTo>
                  <a:pt x="10206" y="3817"/>
                </a:lnTo>
                <a:lnTo>
                  <a:pt x="10318" y="3593"/>
                </a:lnTo>
                <a:lnTo>
                  <a:pt x="10396" y="3351"/>
                </a:lnTo>
                <a:lnTo>
                  <a:pt x="10463" y="3109"/>
                </a:lnTo>
                <a:lnTo>
                  <a:pt x="10508" y="2848"/>
                </a:lnTo>
                <a:lnTo>
                  <a:pt x="10531" y="2606"/>
                </a:lnTo>
                <a:lnTo>
                  <a:pt x="10508" y="2346"/>
                </a:lnTo>
                <a:lnTo>
                  <a:pt x="10463" y="2141"/>
                </a:lnTo>
                <a:lnTo>
                  <a:pt x="10396" y="1880"/>
                </a:lnTo>
                <a:lnTo>
                  <a:pt x="10295" y="1638"/>
                </a:lnTo>
                <a:lnTo>
                  <a:pt x="10161" y="1415"/>
                </a:lnTo>
                <a:lnTo>
                  <a:pt x="9970" y="1210"/>
                </a:lnTo>
                <a:lnTo>
                  <a:pt x="9758" y="986"/>
                </a:lnTo>
                <a:lnTo>
                  <a:pt x="9500" y="819"/>
                </a:lnTo>
                <a:lnTo>
                  <a:pt x="9197" y="670"/>
                </a:lnTo>
                <a:lnTo>
                  <a:pt x="8850" y="521"/>
                </a:lnTo>
                <a:lnTo>
                  <a:pt x="8480" y="446"/>
                </a:lnTo>
                <a:lnTo>
                  <a:pt x="8010" y="428"/>
                </a:lnTo>
                <a:lnTo>
                  <a:pt x="7427" y="428"/>
                </a:lnTo>
                <a:lnTo>
                  <a:pt x="6834" y="446"/>
                </a:lnTo>
                <a:lnTo>
                  <a:pt x="6206" y="521"/>
                </a:lnTo>
                <a:lnTo>
                  <a:pt x="5624" y="633"/>
                </a:lnTo>
                <a:lnTo>
                  <a:pt x="5131" y="744"/>
                </a:lnTo>
                <a:lnTo>
                  <a:pt x="4750" y="856"/>
                </a:lnTo>
                <a:lnTo>
                  <a:pt x="4873" y="1564"/>
                </a:lnTo>
                <a:lnTo>
                  <a:pt x="5052" y="2495"/>
                </a:lnTo>
                <a:lnTo>
                  <a:pt x="5198" y="3556"/>
                </a:lnTo>
                <a:lnTo>
                  <a:pt x="5321" y="4673"/>
                </a:lnTo>
                <a:lnTo>
                  <a:pt x="5366" y="5213"/>
                </a:lnTo>
                <a:lnTo>
                  <a:pt x="5411" y="5753"/>
                </a:lnTo>
                <a:lnTo>
                  <a:pt x="5433" y="6275"/>
                </a:lnTo>
                <a:lnTo>
                  <a:pt x="5433" y="6740"/>
                </a:lnTo>
                <a:lnTo>
                  <a:pt x="5388" y="7168"/>
                </a:lnTo>
                <a:lnTo>
                  <a:pt x="5343" y="7541"/>
                </a:lnTo>
                <a:lnTo>
                  <a:pt x="5310" y="7708"/>
                </a:lnTo>
                <a:lnTo>
                  <a:pt x="5265" y="7857"/>
                </a:lnTo>
                <a:lnTo>
                  <a:pt x="5220" y="7969"/>
                </a:lnTo>
                <a:lnTo>
                  <a:pt x="5153" y="8062"/>
                </a:lnTo>
                <a:lnTo>
                  <a:pt x="5030" y="8248"/>
                </a:lnTo>
                <a:lnTo>
                  <a:pt x="4873" y="8397"/>
                </a:lnTo>
                <a:lnTo>
                  <a:pt x="4750" y="8528"/>
                </a:lnTo>
                <a:lnTo>
                  <a:pt x="4593" y="8640"/>
                </a:lnTo>
                <a:lnTo>
                  <a:pt x="4447" y="8714"/>
                </a:lnTo>
                <a:lnTo>
                  <a:pt x="4290" y="8751"/>
                </a:lnTo>
                <a:lnTo>
                  <a:pt x="4122" y="8788"/>
                </a:lnTo>
                <a:lnTo>
                  <a:pt x="3977" y="8788"/>
                </a:lnTo>
                <a:lnTo>
                  <a:pt x="3820" y="8751"/>
                </a:lnTo>
                <a:lnTo>
                  <a:pt x="3697" y="8714"/>
                </a:lnTo>
                <a:lnTo>
                  <a:pt x="3540" y="8677"/>
                </a:lnTo>
                <a:lnTo>
                  <a:pt x="3417" y="8602"/>
                </a:lnTo>
                <a:lnTo>
                  <a:pt x="3282" y="8491"/>
                </a:lnTo>
                <a:lnTo>
                  <a:pt x="3159" y="8360"/>
                </a:lnTo>
                <a:lnTo>
                  <a:pt x="3047" y="8248"/>
                </a:lnTo>
                <a:lnTo>
                  <a:pt x="2957" y="8062"/>
                </a:lnTo>
                <a:lnTo>
                  <a:pt x="2812" y="7857"/>
                </a:lnTo>
                <a:lnTo>
                  <a:pt x="2643" y="7671"/>
                </a:lnTo>
                <a:lnTo>
                  <a:pt x="2442" y="7541"/>
                </a:lnTo>
                <a:lnTo>
                  <a:pt x="2207" y="7466"/>
                </a:lnTo>
                <a:lnTo>
                  <a:pt x="1994" y="7429"/>
                </a:lnTo>
                <a:lnTo>
                  <a:pt x="1736" y="7429"/>
                </a:lnTo>
                <a:lnTo>
                  <a:pt x="1501" y="7466"/>
                </a:lnTo>
                <a:lnTo>
                  <a:pt x="1265" y="7559"/>
                </a:lnTo>
                <a:lnTo>
                  <a:pt x="1030" y="7708"/>
                </a:lnTo>
                <a:lnTo>
                  <a:pt x="817" y="7932"/>
                </a:lnTo>
                <a:lnTo>
                  <a:pt x="593" y="8211"/>
                </a:lnTo>
                <a:lnTo>
                  <a:pt x="425" y="8528"/>
                </a:lnTo>
                <a:lnTo>
                  <a:pt x="358" y="8714"/>
                </a:lnTo>
                <a:lnTo>
                  <a:pt x="280" y="8919"/>
                </a:lnTo>
                <a:lnTo>
                  <a:pt x="235" y="9142"/>
                </a:lnTo>
                <a:lnTo>
                  <a:pt x="168" y="9347"/>
                </a:lnTo>
                <a:lnTo>
                  <a:pt x="123" y="9608"/>
                </a:lnTo>
                <a:lnTo>
                  <a:pt x="100" y="9887"/>
                </a:lnTo>
                <a:lnTo>
                  <a:pt x="78" y="10185"/>
                </a:lnTo>
                <a:lnTo>
                  <a:pt x="78" y="10464"/>
                </a:lnTo>
                <a:lnTo>
                  <a:pt x="78" y="10706"/>
                </a:lnTo>
                <a:lnTo>
                  <a:pt x="100" y="10967"/>
                </a:lnTo>
                <a:lnTo>
                  <a:pt x="123" y="11172"/>
                </a:lnTo>
                <a:lnTo>
                  <a:pt x="168" y="11395"/>
                </a:lnTo>
                <a:lnTo>
                  <a:pt x="212" y="11600"/>
                </a:lnTo>
                <a:lnTo>
                  <a:pt x="280" y="11786"/>
                </a:lnTo>
                <a:lnTo>
                  <a:pt x="336" y="11973"/>
                </a:lnTo>
                <a:lnTo>
                  <a:pt x="425" y="12140"/>
                </a:lnTo>
                <a:lnTo>
                  <a:pt x="582" y="12419"/>
                </a:lnTo>
                <a:lnTo>
                  <a:pt x="773" y="12680"/>
                </a:lnTo>
                <a:lnTo>
                  <a:pt x="985" y="12866"/>
                </a:lnTo>
                <a:lnTo>
                  <a:pt x="1198" y="12997"/>
                </a:lnTo>
                <a:lnTo>
                  <a:pt x="1434" y="13108"/>
                </a:lnTo>
                <a:lnTo>
                  <a:pt x="1646" y="13183"/>
                </a:lnTo>
                <a:lnTo>
                  <a:pt x="1893" y="13183"/>
                </a:lnTo>
                <a:lnTo>
                  <a:pt x="2106" y="13146"/>
                </a:lnTo>
                <a:lnTo>
                  <a:pt x="2296" y="13071"/>
                </a:lnTo>
                <a:lnTo>
                  <a:pt x="2464" y="12960"/>
                </a:lnTo>
                <a:lnTo>
                  <a:pt x="2621" y="12792"/>
                </a:lnTo>
                <a:lnTo>
                  <a:pt x="2722" y="12606"/>
                </a:lnTo>
                <a:lnTo>
                  <a:pt x="2834" y="12419"/>
                </a:lnTo>
                <a:lnTo>
                  <a:pt x="2957" y="12289"/>
                </a:lnTo>
                <a:lnTo>
                  <a:pt x="3114" y="12177"/>
                </a:lnTo>
                <a:lnTo>
                  <a:pt x="3260" y="12103"/>
                </a:lnTo>
                <a:lnTo>
                  <a:pt x="3439" y="12103"/>
                </a:lnTo>
                <a:lnTo>
                  <a:pt x="3607" y="12103"/>
                </a:lnTo>
                <a:lnTo>
                  <a:pt x="3753" y="12177"/>
                </a:lnTo>
                <a:lnTo>
                  <a:pt x="3932" y="12252"/>
                </a:lnTo>
                <a:lnTo>
                  <a:pt x="4100" y="12364"/>
                </a:lnTo>
                <a:lnTo>
                  <a:pt x="4257" y="12494"/>
                </a:lnTo>
                <a:lnTo>
                  <a:pt x="4380" y="12643"/>
                </a:lnTo>
                <a:lnTo>
                  <a:pt x="4514" y="12829"/>
                </a:lnTo>
                <a:lnTo>
                  <a:pt x="4593" y="13034"/>
                </a:lnTo>
                <a:lnTo>
                  <a:pt x="4682" y="13257"/>
                </a:lnTo>
                <a:lnTo>
                  <a:pt x="4727" y="13462"/>
                </a:lnTo>
                <a:lnTo>
                  <a:pt x="4750" y="13686"/>
                </a:lnTo>
                <a:lnTo>
                  <a:pt x="4727" y="14282"/>
                </a:lnTo>
                <a:lnTo>
                  <a:pt x="4682" y="15045"/>
                </a:lnTo>
                <a:lnTo>
                  <a:pt x="4638" y="15976"/>
                </a:lnTo>
                <a:lnTo>
                  <a:pt x="4615" y="16926"/>
                </a:lnTo>
                <a:lnTo>
                  <a:pt x="4593" y="17968"/>
                </a:lnTo>
                <a:lnTo>
                  <a:pt x="4593" y="19011"/>
                </a:lnTo>
                <a:lnTo>
                  <a:pt x="4615" y="19514"/>
                </a:lnTo>
                <a:lnTo>
                  <a:pt x="4638" y="19980"/>
                </a:lnTo>
                <a:lnTo>
                  <a:pt x="4682" y="20426"/>
                </a:lnTo>
                <a:lnTo>
                  <a:pt x="4750" y="20836"/>
                </a:lnTo>
                <a:lnTo>
                  <a:pt x="4873" y="20929"/>
                </a:lnTo>
                <a:lnTo>
                  <a:pt x="5063" y="21004"/>
                </a:lnTo>
                <a:lnTo>
                  <a:pt x="5287" y="21078"/>
                </a:lnTo>
                <a:lnTo>
                  <a:pt x="5500" y="21115"/>
                </a:lnTo>
                <a:lnTo>
                  <a:pt x="6060" y="21115"/>
                </a:lnTo>
                <a:lnTo>
                  <a:pt x="6654" y="21078"/>
                </a:lnTo>
                <a:lnTo>
                  <a:pt x="7326" y="21004"/>
                </a:lnTo>
                <a:lnTo>
                  <a:pt x="8010" y="20929"/>
                </a:lnTo>
                <a:lnTo>
                  <a:pt x="8704" y="20855"/>
                </a:lnTo>
                <a:lnTo>
                  <a:pt x="9365" y="20836"/>
                </a:lnTo>
                <a:close/>
              </a:path>
            </a:pathLst>
          </a:custGeom>
          <a:solidFill>
            <a:schemeClr val="bg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Save</a:t>
            </a:r>
            <a:endParaRPr lang="en-US" dirty="0"/>
          </a:p>
        </p:txBody>
      </p:sp>
      <p:sp>
        <p:nvSpPr>
          <p:cNvPr id="7179" name="Puzzle3"/>
          <p:cNvSpPr>
            <a:spLocks noChangeAspect="1" noEditPoints="1" noChangeArrowheads="1"/>
          </p:cNvSpPr>
          <p:nvPr/>
        </p:nvSpPr>
        <p:spPr bwMode="blackWhite">
          <a:xfrm>
            <a:off x="6296025" y="3352800"/>
            <a:ext cx="963613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Close</a:t>
            </a:r>
            <a:endParaRPr lang="en-US" dirty="0"/>
          </a:p>
        </p:txBody>
      </p:sp>
      <p:sp>
        <p:nvSpPr>
          <p:cNvPr id="7180" name="Puzzle3"/>
          <p:cNvSpPr>
            <a:spLocks noChangeAspect="1" noEditPoints="1" noChangeArrowheads="1"/>
          </p:cNvSpPr>
          <p:nvPr/>
        </p:nvSpPr>
        <p:spPr bwMode="blackWhite">
          <a:xfrm>
            <a:off x="4543425" y="3357563"/>
            <a:ext cx="963613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Open</a:t>
            </a:r>
            <a:endParaRPr lang="en-US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8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1" grpId="0" autoUpdateAnimBg="0"/>
      <p:bldP spid="7182" grpId="0" build="p" autoUpdateAnimBg="0" advAuto="300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05CE5F-C2DC-44FA-AFBB-88CA7CA9ADE4}" type="slidenum">
              <a:rPr lang="en-GB"/>
              <a:pPr/>
              <a:t>5</a:t>
            </a:fld>
            <a:endParaRPr lang="en-GB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Revision Exercises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You will find some at the end of each section</a:t>
            </a:r>
            <a:endParaRPr lang="en-US"/>
          </a:p>
          <a:p>
            <a:r>
              <a:rPr lang="en-GB"/>
              <a:t>Use them to test your knowledge</a:t>
            </a:r>
          </a:p>
          <a:p>
            <a:r>
              <a:rPr lang="en-GB"/>
              <a:t>Try not to refer back to the exercises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utoUpdateAnimBg="0"/>
      <p:bldP spid="8197" grpId="0" build="p" autoUpdateAnimBg="0" advAuto="400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5EA656-7088-4BFD-90C0-45B1B7ECCF3D}" type="slidenum">
              <a:rPr lang="en-GB"/>
              <a:pPr/>
              <a:t>6</a:t>
            </a:fld>
            <a:endParaRPr lang="en-GB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Summary</a:t>
            </a: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When you have completed the guide:</a:t>
            </a:r>
            <a:endParaRPr lang="en-US"/>
          </a:p>
          <a:p>
            <a:pPr lvl="1"/>
            <a:r>
              <a:rPr lang="en-GB"/>
              <a:t>Refer back to the Record of Achievement Matrix</a:t>
            </a:r>
          </a:p>
          <a:p>
            <a:pPr lvl="1"/>
            <a:r>
              <a:rPr lang="en-GB"/>
              <a:t>Hopefully you should be able to tick box </a:t>
            </a:r>
            <a:r>
              <a:rPr lang="en-GB" b="1"/>
              <a:t>3</a:t>
            </a:r>
            <a:r>
              <a:rPr lang="en-GB"/>
              <a:t> for all subjects!</a:t>
            </a:r>
          </a:p>
        </p:txBody>
      </p:sp>
    </p:spTree>
  </p:cSld>
  <p:clrMapOvr>
    <a:masterClrMapping/>
  </p:clrMapOvr>
  <p:transition advTm="1152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build="p" autoUpdateAnimBg="0" advAuto="400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A49A2-D847-4545-8633-A26C72E1ACB5}" type="slidenum">
              <a:rPr lang="en-GB"/>
              <a:pPr/>
              <a:t>7</a:t>
            </a:fld>
            <a:endParaRPr lang="en-GB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Where to Get More Information</a:t>
            </a: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Contact </a:t>
            </a:r>
            <a:r>
              <a:rPr lang="en-GB" b="1" dirty="0" smtClean="0"/>
              <a:t>IRAN ICDL </a:t>
            </a:r>
            <a:r>
              <a:rPr lang="en-GB" dirty="0" smtClean="0"/>
              <a:t>Ltd</a:t>
            </a:r>
            <a:r>
              <a:rPr lang="en-GB" dirty="0"/>
              <a:t>:</a:t>
            </a:r>
            <a:endParaRPr lang="en-US" dirty="0"/>
          </a:p>
          <a:p>
            <a:pPr lvl="1"/>
            <a:r>
              <a:rPr lang="en-GB" dirty="0"/>
              <a:t>By phone on </a:t>
            </a: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021-66488152-3</a:t>
            </a:r>
            <a:endParaRPr lang="en-GB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lvl="1"/>
            <a:r>
              <a:rPr lang="en-GB" dirty="0"/>
              <a:t>E-mail us on </a:t>
            </a:r>
            <a:r>
              <a:rPr lang="en-GB" dirty="0" smtClean="0">
                <a:hlinkClick r:id="rId3"/>
              </a:rPr>
              <a:t>info@iranicdl.ir</a:t>
            </a:r>
            <a:endParaRPr lang="en-GB" dirty="0"/>
          </a:p>
          <a:p>
            <a:pPr lvl="1"/>
            <a:r>
              <a:rPr lang="en-GB" dirty="0"/>
              <a:t>Visit our web site at </a:t>
            </a:r>
            <a:r>
              <a:rPr lang="en-GB" dirty="0" smtClean="0">
                <a:hlinkClick r:id="rId4"/>
              </a:rPr>
              <a:t>www.iranicdl.ir</a:t>
            </a:r>
            <a:endParaRPr lang="en-GB" dirty="0"/>
          </a:p>
        </p:txBody>
      </p:sp>
    </p:spTree>
  </p:cSld>
  <p:clrMapOvr>
    <a:masterClrMapping/>
  </p:clrMapOvr>
  <p:transition advTm="13360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2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2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2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5" grpId="0" build="p" autoUpdateAnimBg="0" advAuto="4000"/>
    </p:bldLst>
  </p:timing>
</p:sld>
</file>

<file path=ppt/theme/theme1.xml><?xml version="1.0" encoding="utf-8"?>
<a:theme xmlns:a="http://schemas.openxmlformats.org/drawingml/2006/main" name="Artsy">
  <a:themeElements>
    <a:clrScheme name="Artsy 2">
      <a:dk1>
        <a:srgbClr val="660033"/>
      </a:dk1>
      <a:lt1>
        <a:srgbClr val="FFFFFF"/>
      </a:lt1>
      <a:dk2>
        <a:srgbClr val="B60009"/>
      </a:dk2>
      <a:lt2>
        <a:srgbClr val="B2B2B2"/>
      </a:lt2>
      <a:accent1>
        <a:srgbClr val="CCCC00"/>
      </a:accent1>
      <a:accent2>
        <a:srgbClr val="DE9ABC"/>
      </a:accent2>
      <a:accent3>
        <a:srgbClr val="FFFFFF"/>
      </a:accent3>
      <a:accent4>
        <a:srgbClr val="56002A"/>
      </a:accent4>
      <a:accent5>
        <a:srgbClr val="E2E2AA"/>
      </a:accent5>
      <a:accent6>
        <a:srgbClr val="C98BAA"/>
      </a:accent6>
      <a:hlink>
        <a:srgbClr val="FFAFAF"/>
      </a:hlink>
      <a:folHlink>
        <a:srgbClr val="969696"/>
      </a:folHlink>
    </a:clrScheme>
    <a:fontScheme name="Arts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1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1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Artsy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sy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sy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 2000\Templates\Presentation Designs\Artsy.pot</Template>
  <TotalTime>75</TotalTime>
  <Words>180</Words>
  <Application>Microsoft PowerPoint 7.0</Application>
  <PresentationFormat>On-screen Show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Artsy</vt:lpstr>
      <vt:lpstr>Training Needs Assessment</vt:lpstr>
      <vt:lpstr>Introduction </vt:lpstr>
      <vt:lpstr>Record of Achievement Matrix</vt:lpstr>
      <vt:lpstr>The Open Learning Guide </vt:lpstr>
      <vt:lpstr>Revision Exercises</vt:lpstr>
      <vt:lpstr>Summary</vt:lpstr>
      <vt:lpstr>Where to Get More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</dc:creator>
  <cp:lastModifiedBy>IRAN ICDL</cp:lastModifiedBy>
  <cp:revision>15</cp:revision>
  <cp:lastPrinted>1601-01-01T00:00:00Z</cp:lastPrinted>
  <dcterms:created xsi:type="dcterms:W3CDTF">1601-01-01T00:00:00Z</dcterms:created>
  <dcterms:modified xsi:type="dcterms:W3CDTF">2013-06-20T10:35:00Z</dcterms:modified>
</cp:coreProperties>
</file>