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3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00FF99"/>
    <a:srgbClr val="FFFF66"/>
    <a:srgbClr val="FFCC00"/>
    <a:srgbClr val="00CC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96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1764" y="-66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GB"/>
          </a:p>
        </p:txBody>
      </p:sp>
      <p:sp>
        <p:nvSpPr>
          <p:cNvPr id="1536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GB"/>
          </a:p>
        </p:txBody>
      </p:sp>
      <p:sp>
        <p:nvSpPr>
          <p:cNvPr id="1536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1536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8335A802-1C98-4904-87F9-1F5C27E77EDB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GB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GB"/>
          </a:p>
        </p:txBody>
      </p:sp>
      <p:sp>
        <p:nvSpPr>
          <p:cNvPr id="1741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GB"/>
          </a:p>
        </p:txBody>
      </p:sp>
      <p:sp>
        <p:nvSpPr>
          <p:cNvPr id="1741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14400" y="4343400"/>
            <a:ext cx="5029200" cy="41148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GB"/>
              <a:t>Click to edit Master text styles</a:t>
            </a:r>
            <a:endParaRPr lang="en-US"/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1741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GB"/>
          </a:p>
        </p:txBody>
      </p:sp>
      <p:sp>
        <p:nvSpPr>
          <p:cNvPr id="1741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anchor="b" compatLnSpc="1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EC8691CD-81EA-48ED-8851-F061DE387267}" type="slidenum">
              <a:rPr lang="en-GB"/>
              <a:pPr/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30" name="Group 1026"/>
          <p:cNvGrpSpPr>
            <a:grpSpLocks/>
          </p:cNvGrpSpPr>
          <p:nvPr/>
        </p:nvGrpSpPr>
        <p:grpSpPr bwMode="auto">
          <a:xfrm>
            <a:off x="0" y="0"/>
            <a:ext cx="9144000" cy="3365500"/>
            <a:chOff x="0" y="0"/>
            <a:chExt cx="5760" cy="2120"/>
          </a:xfrm>
        </p:grpSpPr>
        <p:pic>
          <p:nvPicPr>
            <p:cNvPr id="22531" name="Picture 1027"/>
            <p:cNvPicPr>
              <a:picLocks noChangeAspect="1" noChangeArrowheads="1"/>
            </p:cNvPicPr>
            <p:nvPr/>
          </p:nvPicPr>
          <p:blipFill>
            <a:blip r:embed="rId2"/>
            <a:srcRect l="8125"/>
            <a:stretch>
              <a:fillRect/>
            </a:stretch>
          </p:blipFill>
          <p:spPr bwMode="invGray">
            <a:xfrm>
              <a:off x="0" y="0"/>
              <a:ext cx="5760" cy="576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22532" name="Picture 1028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2688" y="2059"/>
              <a:ext cx="2832" cy="61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</p:grpSp>
      <p:sp>
        <p:nvSpPr>
          <p:cNvPr id="22533" name="Rectangle 1029"/>
          <p:cNvSpPr>
            <a:spLocks noGrp="1" noChangeArrowheads="1"/>
          </p:cNvSpPr>
          <p:nvPr>
            <p:ph type="ctrTitle"/>
          </p:nvPr>
        </p:nvSpPr>
        <p:spPr>
          <a:xfrm>
            <a:off x="990600" y="1905000"/>
            <a:ext cx="7772400" cy="1143000"/>
          </a:xfrm>
        </p:spPr>
        <p:txBody>
          <a:bodyPr/>
          <a:lstStyle>
            <a:lvl1pPr algn="r">
              <a:defRPr/>
            </a:lvl1pPr>
          </a:lstStyle>
          <a:p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2534" name="Rectangle 1030"/>
          <p:cNvSpPr>
            <a:spLocks noGrp="1" noChangeArrowheads="1"/>
          </p:cNvSpPr>
          <p:nvPr>
            <p:ph type="subTitle" idx="1"/>
          </p:nvPr>
        </p:nvSpPr>
        <p:spPr>
          <a:xfrm>
            <a:off x="2686050" y="3492500"/>
            <a:ext cx="6102350" cy="1752600"/>
          </a:xfrm>
        </p:spPr>
        <p:txBody>
          <a:bodyPr/>
          <a:lstStyle>
            <a:lvl1pPr marL="0" indent="0" algn="r">
              <a:buNone/>
              <a:defRPr/>
            </a:lvl1pPr>
          </a:lstStyle>
          <a:p>
            <a:r>
              <a:rPr lang="en-GB"/>
              <a:t>Click to edit Master subtitle style</a:t>
            </a:r>
            <a:endParaRPr lang="en-US"/>
          </a:p>
        </p:txBody>
      </p:sp>
      <p:sp>
        <p:nvSpPr>
          <p:cNvPr id="22535" name="Rectangle 1031"/>
          <p:cNvSpPr>
            <a:spLocks noGrp="1" noChangeArrowheads="1"/>
          </p:cNvSpPr>
          <p:nvPr>
            <p:ph type="dt" sz="half" idx="2"/>
          </p:nvPr>
        </p:nvSpPr>
        <p:spPr>
          <a:xfrm>
            <a:off x="3359150" y="6343650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22536" name="Rectangle 1032"/>
          <p:cNvSpPr>
            <a:spLocks noGrp="1" noChangeArrowheads="1"/>
          </p:cNvSpPr>
          <p:nvPr>
            <p:ph type="ftr" sz="quarter" idx="3"/>
          </p:nvPr>
        </p:nvSpPr>
        <p:spPr>
          <a:xfrm>
            <a:off x="6019800" y="634365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GB"/>
          </a:p>
        </p:txBody>
      </p:sp>
      <p:sp>
        <p:nvSpPr>
          <p:cNvPr id="22537" name="Rectangle 1033"/>
          <p:cNvSpPr>
            <a:spLocks noGrp="1" noChangeArrowheads="1"/>
          </p:cNvSpPr>
          <p:nvPr>
            <p:ph type="sldNum" sz="quarter" idx="4"/>
          </p:nvPr>
        </p:nvSpPr>
        <p:spPr>
          <a:xfrm>
            <a:off x="125413" y="6361113"/>
            <a:ext cx="1905000" cy="457200"/>
          </a:xfrm>
        </p:spPr>
        <p:txBody>
          <a:bodyPr/>
          <a:lstStyle>
            <a:lvl1pPr>
              <a:defRPr/>
            </a:lvl1pPr>
          </a:lstStyle>
          <a:p>
            <a:fld id="{FF6E0DE8-3498-4875-98BD-A4E651035F57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E6321E-416B-4EC1-B233-2FDBC4CBDA9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C8D3D1-4423-4B7E-8F0C-F7F69A9D0DD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rtlCol="0"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rtlCol="0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E0A10BD-BF38-4DAD-8142-5CEAD1C2F54B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328613" y="1941513"/>
            <a:ext cx="4027487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508500" y="1941513"/>
            <a:ext cx="4029075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FA4C656-D25D-4C9D-A6D2-CB9A360336C6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rtlCol="0" anchor="ctr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925837-9FD8-4C2D-B807-4EA7F609FFC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 anchor="ctr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9DA2643-46F7-410D-B2EB-AF73B6D0267C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5FB462-DFA4-496A-91BC-7B11C1AAC93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rtlCol="0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C2EF922-72D1-41CE-AA1F-1B2AA0D049B2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rtlCol="0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A94FAD-2C42-4B17-9ACA-7A2BCAEA4D7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  <p:transition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path path="rect">
            <a:fillToRect r="100000" b="100000"/>
          </a:path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506" name="Group 1026"/>
          <p:cNvGrpSpPr>
            <a:grpSpLocks/>
          </p:cNvGrpSpPr>
          <p:nvPr/>
        </p:nvGrpSpPr>
        <p:grpSpPr bwMode="auto">
          <a:xfrm>
            <a:off x="-7938" y="1636713"/>
            <a:ext cx="9148763" cy="4618037"/>
            <a:chOff x="-5" y="1031"/>
            <a:chExt cx="5763" cy="2909"/>
          </a:xfrm>
        </p:grpSpPr>
        <p:pic>
          <p:nvPicPr>
            <p:cNvPr id="21507" name="Picture 1027"/>
            <p:cNvPicPr>
              <a:picLocks noChangeAspect="1" noChangeArrowheads="1"/>
            </p:cNvPicPr>
            <p:nvPr/>
          </p:nvPicPr>
          <p:blipFill>
            <a:blip r:embed="rId12"/>
            <a:srcRect/>
            <a:stretch>
              <a:fillRect/>
            </a:stretch>
          </p:blipFill>
          <p:spPr bwMode="gray">
            <a:xfrm>
              <a:off x="3778" y="3893"/>
              <a:ext cx="1980" cy="47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  <p:pic>
          <p:nvPicPr>
            <p:cNvPr id="21508" name="Picture 1028"/>
            <p:cNvPicPr>
              <a:picLocks noChangeAspect="1" noChangeArrowheads="1"/>
            </p:cNvPicPr>
            <p:nvPr/>
          </p:nvPicPr>
          <p:blipFill>
            <a:blip r:embed="rId13"/>
            <a:srcRect/>
            <a:stretch>
              <a:fillRect/>
            </a:stretch>
          </p:blipFill>
          <p:spPr bwMode="auto">
            <a:xfrm>
              <a:off x="-5" y="1031"/>
              <a:ext cx="2832" cy="61"/>
            </a:xfrm>
            <a:prstGeom prst="rect">
              <a:avLst/>
            </a:prstGeom>
            <a:noFill/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</p:pic>
      </p:grpSp>
      <p:sp>
        <p:nvSpPr>
          <p:cNvPr id="21509" name="Rectangle 1029"/>
          <p:cNvSpPr>
            <a:spLocks noGrp="1" noChangeArrowheads="1"/>
          </p:cNvSpPr>
          <p:nvPr>
            <p:ph type="title"/>
          </p:nvPr>
        </p:nvSpPr>
        <p:spPr bwMode="auto">
          <a:xfrm>
            <a:off x="317500" y="722313"/>
            <a:ext cx="8637588" cy="762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>
            <a:spAutoFit/>
          </a:bodyPr>
          <a:lstStyle/>
          <a:p>
            <a:pPr lvl="0"/>
            <a:r>
              <a:rPr lang="en-GB"/>
              <a:t>Click to edit Master title style</a:t>
            </a:r>
            <a:endParaRPr lang="en-US"/>
          </a:p>
        </p:txBody>
      </p:sp>
      <p:sp>
        <p:nvSpPr>
          <p:cNvPr id="21510" name="Rectangle 1030"/>
          <p:cNvSpPr>
            <a:spLocks noGrp="1" noChangeArrowheads="1"/>
          </p:cNvSpPr>
          <p:nvPr>
            <p:ph type="body" idx="1"/>
          </p:nvPr>
        </p:nvSpPr>
        <p:spPr bwMode="auto">
          <a:xfrm>
            <a:off x="328613" y="1941513"/>
            <a:ext cx="8208962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GB"/>
              <a:t>Click to edit Master text styles</a:t>
            </a:r>
            <a:endParaRPr lang="en-US"/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  <p:sp>
        <p:nvSpPr>
          <p:cNvPr id="21511" name="Rectangle 103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433763" y="634365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algn="ctr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21512" name="Rectangle 103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6108700" y="6343650"/>
            <a:ext cx="28956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21513" name="Rectangle 103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146050" y="6361113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algn="l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fld id="{FBB4FDF0-BFB7-4787-903C-0BA8E8C022C4}" type="slidenum">
              <a:rPr lang="en-GB"/>
              <a:pPr/>
              <a:t>‹#›</a:t>
            </a:fld>
            <a:endParaRPr lang="en-GB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ransition>
    <p:cut/>
  </p:transition>
  <p:hf hdr="0" ftr="0" dt="0"/>
  <p:txStyles>
    <p:titleStyle>
      <a:lvl1pPr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2pPr>
      <a:lvl3pPr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3pPr>
      <a:lvl4pPr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4pPr>
      <a:lvl5pPr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5pPr>
      <a:lvl6pPr marL="457200"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6pPr>
      <a:lvl7pPr marL="914400"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7pPr>
      <a:lvl8pPr marL="1371600"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8pPr>
      <a:lvl9pPr marL="1828800"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Arial"/>
        </a:defRPr>
      </a:lvl9pPr>
    </p:titleStyle>
    <p:bodyStyle>
      <a:lvl1pPr marL="342900" indent="-342900" algn="l" fontAlgn="base">
        <a:spcBef>
          <a:spcPct val="20000"/>
        </a:spcBef>
        <a:spcAft>
          <a:spcPct val="0"/>
        </a:spcAft>
        <a:buClr>
          <a:srgbClr val="CCFF33">
            <a:alpha val="100000"/>
          </a:srgbClr>
        </a:buClr>
        <a:buSzPct val="70000"/>
        <a:buFont typeface="Wingdings"/>
        <a:buChar char="n"/>
        <a:defRPr sz="32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lr>
          <a:schemeClr val="accent2">
            <a:alpha val="100000"/>
          </a:schemeClr>
        </a:buClr>
        <a:buSzPct val="65000"/>
        <a:buFont typeface="Wingdings"/>
        <a:buChar char="n"/>
        <a:defRPr sz="2800">
          <a:solidFill>
            <a:schemeClr val="tx1">
              <a:alpha val="100000"/>
            </a:schemeClr>
          </a:solidFill>
          <a:latin typeface="+mn-lt"/>
        </a:defRPr>
      </a:lvl2pPr>
      <a:lvl3pPr marL="1143000" indent="-228600" algn="l" fontAlgn="base">
        <a:spcBef>
          <a:spcPct val="20000"/>
        </a:spcBef>
        <a:spcAft>
          <a:spcPct val="0"/>
        </a:spcAft>
        <a:buClr>
          <a:srgbClr val="0099CC">
            <a:alpha val="100000"/>
          </a:srgbClr>
        </a:buClr>
        <a:buSzPct val="65000"/>
        <a:buFont typeface="Wingdings"/>
        <a:buChar char="n"/>
        <a:defRPr sz="2400">
          <a:solidFill>
            <a:schemeClr val="tx1">
              <a:alpha val="100000"/>
            </a:schemeClr>
          </a:solidFill>
          <a:latin typeface="+mn-lt"/>
        </a:defRPr>
      </a:lvl3pPr>
      <a:lvl4pPr marL="1600200" indent="-228600" algn="l" fontAlgn="base">
        <a:spcBef>
          <a:spcPct val="20000"/>
        </a:spcBef>
        <a:spcAft>
          <a:spcPct val="0"/>
        </a:spcAft>
        <a:buClr>
          <a:schemeClr val="tx2">
            <a:alpha val="100000"/>
          </a:schemeClr>
        </a:buClr>
        <a:buSzPct val="75000"/>
        <a:buFont typeface="Wingdings"/>
        <a:buChar char="n"/>
        <a:defRPr sz="2000">
          <a:solidFill>
            <a:schemeClr val="tx1">
              <a:alpha val="100000"/>
            </a:schemeClr>
          </a:solidFill>
          <a:latin typeface="+mn-lt"/>
        </a:defRPr>
      </a:lvl4pPr>
      <a:lvl5pPr marL="2057400" indent="-228600" algn="l" fontAlgn="base">
        <a:spcBef>
          <a:spcPct val="20000"/>
        </a:spcBef>
        <a:spcAft>
          <a:spcPct val="0"/>
        </a:spcAft>
        <a:buClr>
          <a:schemeClr val="hlink">
            <a:alpha val="100000"/>
          </a:schemeClr>
        </a:buClr>
        <a:buSzPct val="65000"/>
        <a:buFont typeface="Wingdings"/>
        <a:buChar char="n"/>
        <a:defRPr sz="2000">
          <a:solidFill>
            <a:schemeClr val="tx1">
              <a:alpha val="100000"/>
            </a:schemeClr>
          </a:solidFill>
          <a:latin typeface="+mn-lt"/>
        </a:defRPr>
      </a:lvl5pPr>
      <a:lvl6pPr marL="2514600" indent="-228600" algn="l" fontAlgn="base">
        <a:spcBef>
          <a:spcPct val="20000"/>
        </a:spcBef>
        <a:spcAft>
          <a:spcPct val="0"/>
        </a:spcAft>
        <a:buClr>
          <a:schemeClr val="hlink">
            <a:alpha val="100000"/>
          </a:schemeClr>
        </a:buClr>
        <a:buSzPct val="65000"/>
        <a:buFont typeface="Wingdings"/>
        <a:buChar char="n"/>
        <a:defRPr sz="2000">
          <a:solidFill>
            <a:schemeClr val="tx1">
              <a:alpha val="100000"/>
            </a:schemeClr>
          </a:solidFill>
          <a:latin typeface="+mn-lt"/>
        </a:defRPr>
      </a:lvl6pPr>
      <a:lvl7pPr marL="2971800" indent="-228600" algn="l" fontAlgn="base">
        <a:spcBef>
          <a:spcPct val="20000"/>
        </a:spcBef>
        <a:spcAft>
          <a:spcPct val="0"/>
        </a:spcAft>
        <a:buClr>
          <a:schemeClr val="hlink">
            <a:alpha val="100000"/>
          </a:schemeClr>
        </a:buClr>
        <a:buSzPct val="65000"/>
        <a:buFont typeface="Wingdings"/>
        <a:buChar char="n"/>
        <a:defRPr sz="2000">
          <a:solidFill>
            <a:schemeClr val="tx1">
              <a:alpha val="100000"/>
            </a:schemeClr>
          </a:solidFill>
          <a:latin typeface="+mn-lt"/>
        </a:defRPr>
      </a:lvl7pPr>
      <a:lvl8pPr marL="3429000" indent="-228600" algn="l" fontAlgn="base">
        <a:spcBef>
          <a:spcPct val="20000"/>
        </a:spcBef>
        <a:spcAft>
          <a:spcPct val="0"/>
        </a:spcAft>
        <a:buClr>
          <a:schemeClr val="hlink">
            <a:alpha val="100000"/>
          </a:schemeClr>
        </a:buClr>
        <a:buSzPct val="65000"/>
        <a:buFont typeface="Wingdings"/>
        <a:buChar char="n"/>
        <a:defRPr sz="2000">
          <a:solidFill>
            <a:schemeClr val="tx1">
              <a:alpha val="100000"/>
            </a:schemeClr>
          </a:solidFill>
          <a:latin typeface="+mn-lt"/>
        </a:defRPr>
      </a:lvl8pPr>
      <a:lvl9pPr marL="3886200" indent="-228600" algn="l" fontAlgn="base">
        <a:spcBef>
          <a:spcPct val="20000"/>
        </a:spcBef>
        <a:spcAft>
          <a:spcPct val="0"/>
        </a:spcAft>
        <a:buClr>
          <a:schemeClr val="hlink">
            <a:alpha val="100000"/>
          </a:schemeClr>
        </a:buClr>
        <a:buSzPct val="65000"/>
        <a:buFont typeface="Wingdings"/>
        <a:buChar char="n"/>
        <a:defRPr sz="2000">
          <a:solidFill>
            <a:schemeClr val="tx1">
              <a:alpha val="100000"/>
            </a:schemeClr>
          </a:solidFill>
          <a:latin typeface="+mn-lt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ranicdl.ir/" TargetMode="External"/><Relationship Id="rId2" Type="http://schemas.openxmlformats.org/officeDocument/2006/relationships/hyperlink" Target="mailto:info@iranicdl.ir" TargetMode="External"/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AACA88AB-F8D7-40CF-B29E-F73DDE12D97C}" type="slidenum">
              <a:rPr lang="en-GB"/>
              <a:pPr/>
              <a:t>1</a:t>
            </a:fld>
            <a:endParaRPr lang="en-GB"/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Training Needs Assessment</a:t>
            </a:r>
            <a:endParaRPr lang="en-US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 smtClean="0"/>
              <a:t>ICDL </a:t>
            </a:r>
            <a:r>
              <a:rPr lang="en-GB" dirty="0"/>
              <a:t>Module AM6</a:t>
            </a:r>
            <a:endParaRPr lang="en-US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73C9B9A-2591-4EE2-839D-317FDCFA1485}" type="slidenum">
              <a:rPr lang="en-GB"/>
              <a:pPr/>
              <a:t>2</a:t>
            </a:fld>
            <a:endParaRPr lang="en-GB"/>
          </a:p>
        </p:txBody>
      </p:sp>
      <p:sp>
        <p:nvSpPr>
          <p:cNvPr id="5124" name="Rectangle 4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GB"/>
              <a:t>Introduction </a:t>
            </a:r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A Record of Achievement Matrix is supplied at the end of your guide</a:t>
            </a:r>
            <a:endParaRPr lang="en-US"/>
          </a:p>
          <a:p>
            <a:r>
              <a:rPr lang="en-GB"/>
              <a:t>Use it to assess your knowledge before completing the course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D0DF875-085E-49C5-B04A-8249F2D90979}" type="slidenum">
              <a:rPr lang="en-GB"/>
              <a:pPr/>
              <a:t>3</a:t>
            </a:fld>
            <a:endParaRPr lang="en-GB"/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GB"/>
              <a:t>Record of Achievement Matrix</a:t>
            </a:r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Tick the appropriate box for each subject:</a:t>
            </a:r>
            <a:endParaRPr lang="en-US" dirty="0"/>
          </a:p>
          <a:p>
            <a:pPr lvl="1"/>
            <a:r>
              <a:rPr lang="en-GB" b="1" dirty="0"/>
              <a:t>1</a:t>
            </a:r>
            <a:r>
              <a:rPr lang="en-GB" dirty="0"/>
              <a:t> – no knowledge of the subject</a:t>
            </a:r>
          </a:p>
          <a:p>
            <a:pPr lvl="1"/>
            <a:r>
              <a:rPr lang="en-GB" b="1" dirty="0"/>
              <a:t>2</a:t>
            </a:r>
            <a:r>
              <a:rPr lang="en-GB" dirty="0"/>
              <a:t> – some knowledge of the subject</a:t>
            </a:r>
          </a:p>
          <a:p>
            <a:pPr lvl="1"/>
            <a:r>
              <a:rPr lang="en-GB" b="1" dirty="0"/>
              <a:t>3</a:t>
            </a:r>
            <a:r>
              <a:rPr lang="en-GB" dirty="0"/>
              <a:t> – competent in the subject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lide Number Placeholder 1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A895DF-4C98-4565-972B-A4F83097490B}" type="slidenum">
              <a:rPr lang="en-GB"/>
              <a:pPr/>
              <a:t>4</a:t>
            </a:fld>
            <a:endParaRPr lang="en-GB"/>
          </a:p>
        </p:txBody>
      </p:sp>
      <p:sp>
        <p:nvSpPr>
          <p:cNvPr id="7181" name="Rectangle 13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GB"/>
              <a:t>The Open Learning Guide </a:t>
            </a:r>
            <a:endParaRPr lang="en-US" dirty="0"/>
          </a:p>
        </p:txBody>
      </p:sp>
      <p:sp>
        <p:nvSpPr>
          <p:cNvPr id="7182" name="Rectangle 14"/>
          <p:cNvSpPr>
            <a:spLocks noGrp="1" noChangeArrowheads="1"/>
          </p:cNvSpPr>
          <p:nvPr>
            <p:ph type="body" idx="1"/>
          </p:nvPr>
        </p:nvSpPr>
        <p:spPr>
          <a:xfrm>
            <a:off x="430213" y="1941513"/>
            <a:ext cx="8208962" cy="4114800"/>
          </a:xfrm>
        </p:spPr>
        <p:txBody>
          <a:bodyPr/>
          <a:lstStyle/>
          <a:p>
            <a:r>
              <a:rPr lang="en-GB" sz="2800" dirty="0"/>
              <a:t>The guide comes with data files</a:t>
            </a:r>
            <a:endParaRPr lang="en-US" sz="2800" dirty="0"/>
          </a:p>
          <a:p>
            <a:r>
              <a:rPr lang="en-GB" sz="2800" dirty="0"/>
              <a:t>Work through it to get to grips with the subjects in the course</a:t>
            </a:r>
          </a:p>
        </p:txBody>
      </p:sp>
      <p:sp>
        <p:nvSpPr>
          <p:cNvPr id="7172" name="Puzzle5"/>
          <p:cNvSpPr>
            <a:spLocks noChangeAspect="1" noEditPoints="1" noChangeArrowheads="1"/>
          </p:cNvSpPr>
          <p:nvPr/>
        </p:nvSpPr>
        <p:spPr bwMode="blackWhite">
          <a:xfrm>
            <a:off x="6019800" y="4327525"/>
            <a:ext cx="1600200" cy="1206500"/>
          </a:xfrm>
          <a:custGeom>
            <a:avLst/>
            <a:gdLst>
              <a:gd name="T0" fmla="*/ 4880 w 21600"/>
              <a:gd name="T1" fmla="*/ 6714 h 21600"/>
              <a:gd name="T2" fmla="*/ 16494 w 21600"/>
              <a:gd name="T3" fmla="*/ 13712 h 21600"/>
            </a:gdLst>
            <a:ahLst/>
            <a:cxnLst/>
            <a:rect l="T0" t="T1" r="T2" b="T3"/>
            <a:pathLst>
              <a:path w="21600" h="21600">
                <a:moveTo>
                  <a:pt x="4281" y="12397"/>
                </a:moveTo>
                <a:lnTo>
                  <a:pt x="4168" y="12510"/>
                </a:lnTo>
                <a:lnTo>
                  <a:pt x="4044" y="12623"/>
                </a:lnTo>
                <a:lnTo>
                  <a:pt x="3931" y="12680"/>
                </a:lnTo>
                <a:lnTo>
                  <a:pt x="3807" y="12736"/>
                </a:lnTo>
                <a:lnTo>
                  <a:pt x="3671" y="12736"/>
                </a:lnTo>
                <a:lnTo>
                  <a:pt x="3558" y="12736"/>
                </a:lnTo>
                <a:lnTo>
                  <a:pt x="3434" y="12708"/>
                </a:lnTo>
                <a:lnTo>
                  <a:pt x="3321" y="12651"/>
                </a:lnTo>
                <a:lnTo>
                  <a:pt x="3061" y="12538"/>
                </a:lnTo>
                <a:lnTo>
                  <a:pt x="2824" y="12383"/>
                </a:lnTo>
                <a:lnTo>
                  <a:pt x="2564" y="12185"/>
                </a:lnTo>
                <a:lnTo>
                  <a:pt x="2327" y="12029"/>
                </a:lnTo>
                <a:lnTo>
                  <a:pt x="2067" y="11860"/>
                </a:lnTo>
                <a:lnTo>
                  <a:pt x="1807" y="11718"/>
                </a:lnTo>
                <a:lnTo>
                  <a:pt x="1671" y="11704"/>
                </a:lnTo>
                <a:lnTo>
                  <a:pt x="1547" y="11676"/>
                </a:lnTo>
                <a:lnTo>
                  <a:pt x="1412" y="11676"/>
                </a:lnTo>
                <a:lnTo>
                  <a:pt x="1287" y="11676"/>
                </a:lnTo>
                <a:lnTo>
                  <a:pt x="1152" y="11704"/>
                </a:lnTo>
                <a:lnTo>
                  <a:pt x="1005" y="11775"/>
                </a:lnTo>
                <a:lnTo>
                  <a:pt x="869" y="11860"/>
                </a:lnTo>
                <a:lnTo>
                  <a:pt x="745" y="12001"/>
                </a:lnTo>
                <a:lnTo>
                  <a:pt x="587" y="12128"/>
                </a:lnTo>
                <a:lnTo>
                  <a:pt x="463" y="12326"/>
                </a:lnTo>
                <a:lnTo>
                  <a:pt x="305" y="12567"/>
                </a:lnTo>
                <a:lnTo>
                  <a:pt x="180" y="12835"/>
                </a:lnTo>
                <a:lnTo>
                  <a:pt x="112" y="13005"/>
                </a:lnTo>
                <a:lnTo>
                  <a:pt x="67" y="13189"/>
                </a:lnTo>
                <a:lnTo>
                  <a:pt x="45" y="13429"/>
                </a:lnTo>
                <a:lnTo>
                  <a:pt x="45" y="13683"/>
                </a:lnTo>
                <a:lnTo>
                  <a:pt x="67" y="13924"/>
                </a:lnTo>
                <a:lnTo>
                  <a:pt x="135" y="14192"/>
                </a:lnTo>
                <a:lnTo>
                  <a:pt x="225" y="14447"/>
                </a:lnTo>
                <a:lnTo>
                  <a:pt x="327" y="14687"/>
                </a:lnTo>
                <a:lnTo>
                  <a:pt x="485" y="14899"/>
                </a:lnTo>
                <a:lnTo>
                  <a:pt x="655" y="15097"/>
                </a:lnTo>
                <a:lnTo>
                  <a:pt x="768" y="15168"/>
                </a:lnTo>
                <a:lnTo>
                  <a:pt x="869" y="15252"/>
                </a:lnTo>
                <a:lnTo>
                  <a:pt x="982" y="15309"/>
                </a:lnTo>
                <a:lnTo>
                  <a:pt x="1118" y="15365"/>
                </a:lnTo>
                <a:lnTo>
                  <a:pt x="1242" y="15394"/>
                </a:lnTo>
                <a:lnTo>
                  <a:pt x="1389" y="15422"/>
                </a:lnTo>
                <a:lnTo>
                  <a:pt x="1547" y="15422"/>
                </a:lnTo>
                <a:lnTo>
                  <a:pt x="1717" y="15422"/>
                </a:lnTo>
                <a:lnTo>
                  <a:pt x="1897" y="15394"/>
                </a:lnTo>
                <a:lnTo>
                  <a:pt x="2067" y="15365"/>
                </a:lnTo>
                <a:lnTo>
                  <a:pt x="2259" y="15281"/>
                </a:lnTo>
                <a:lnTo>
                  <a:pt x="2462" y="15196"/>
                </a:lnTo>
                <a:lnTo>
                  <a:pt x="2779" y="15069"/>
                </a:lnTo>
                <a:lnTo>
                  <a:pt x="3038" y="14956"/>
                </a:lnTo>
                <a:lnTo>
                  <a:pt x="3298" y="14871"/>
                </a:lnTo>
                <a:lnTo>
                  <a:pt x="3547" y="14842"/>
                </a:lnTo>
                <a:lnTo>
                  <a:pt x="3648" y="14871"/>
                </a:lnTo>
                <a:lnTo>
                  <a:pt x="3761" y="14899"/>
                </a:lnTo>
                <a:lnTo>
                  <a:pt x="3841" y="14956"/>
                </a:lnTo>
                <a:lnTo>
                  <a:pt x="3953" y="15040"/>
                </a:lnTo>
                <a:lnTo>
                  <a:pt x="4044" y="15139"/>
                </a:lnTo>
                <a:lnTo>
                  <a:pt x="4123" y="15281"/>
                </a:lnTo>
                <a:lnTo>
                  <a:pt x="4213" y="15450"/>
                </a:lnTo>
                <a:lnTo>
                  <a:pt x="4281" y="15662"/>
                </a:lnTo>
                <a:lnTo>
                  <a:pt x="4360" y="15903"/>
                </a:lnTo>
                <a:lnTo>
                  <a:pt x="4428" y="16171"/>
                </a:lnTo>
                <a:lnTo>
                  <a:pt x="4473" y="16482"/>
                </a:lnTo>
                <a:lnTo>
                  <a:pt x="4541" y="16779"/>
                </a:lnTo>
                <a:lnTo>
                  <a:pt x="4586" y="17132"/>
                </a:lnTo>
                <a:lnTo>
                  <a:pt x="4609" y="17486"/>
                </a:lnTo>
                <a:lnTo>
                  <a:pt x="4620" y="17868"/>
                </a:lnTo>
                <a:lnTo>
                  <a:pt x="4620" y="18235"/>
                </a:lnTo>
                <a:lnTo>
                  <a:pt x="4620" y="18617"/>
                </a:lnTo>
                <a:lnTo>
                  <a:pt x="4620" y="19027"/>
                </a:lnTo>
                <a:lnTo>
                  <a:pt x="4586" y="19408"/>
                </a:lnTo>
                <a:lnTo>
                  <a:pt x="4541" y="19790"/>
                </a:lnTo>
                <a:lnTo>
                  <a:pt x="4496" y="20172"/>
                </a:lnTo>
                <a:lnTo>
                  <a:pt x="4405" y="20525"/>
                </a:lnTo>
                <a:lnTo>
                  <a:pt x="4326" y="20879"/>
                </a:lnTo>
                <a:lnTo>
                  <a:pt x="4236" y="21204"/>
                </a:lnTo>
                <a:lnTo>
                  <a:pt x="4778" y="21204"/>
                </a:lnTo>
                <a:lnTo>
                  <a:pt x="5298" y="21204"/>
                </a:lnTo>
                <a:lnTo>
                  <a:pt x="5817" y="21204"/>
                </a:lnTo>
                <a:lnTo>
                  <a:pt x="6269" y="21204"/>
                </a:lnTo>
                <a:lnTo>
                  <a:pt x="6710" y="21204"/>
                </a:lnTo>
                <a:lnTo>
                  <a:pt x="7094" y="21204"/>
                </a:lnTo>
                <a:lnTo>
                  <a:pt x="7444" y="21204"/>
                </a:lnTo>
                <a:lnTo>
                  <a:pt x="7704" y="21204"/>
                </a:lnTo>
                <a:lnTo>
                  <a:pt x="8054" y="21062"/>
                </a:lnTo>
                <a:lnTo>
                  <a:pt x="8337" y="20935"/>
                </a:lnTo>
                <a:lnTo>
                  <a:pt x="8597" y="20737"/>
                </a:lnTo>
                <a:lnTo>
                  <a:pt x="8834" y="20553"/>
                </a:lnTo>
                <a:lnTo>
                  <a:pt x="9003" y="20327"/>
                </a:lnTo>
                <a:lnTo>
                  <a:pt x="9184" y="20087"/>
                </a:lnTo>
                <a:lnTo>
                  <a:pt x="9286" y="19847"/>
                </a:lnTo>
                <a:lnTo>
                  <a:pt x="9376" y="19592"/>
                </a:lnTo>
                <a:lnTo>
                  <a:pt x="9444" y="19324"/>
                </a:lnTo>
                <a:lnTo>
                  <a:pt x="9466" y="19055"/>
                </a:lnTo>
                <a:lnTo>
                  <a:pt x="9466" y="18786"/>
                </a:lnTo>
                <a:lnTo>
                  <a:pt x="9421" y="18546"/>
                </a:lnTo>
                <a:lnTo>
                  <a:pt x="9353" y="18263"/>
                </a:lnTo>
                <a:lnTo>
                  <a:pt x="9241" y="18023"/>
                </a:lnTo>
                <a:lnTo>
                  <a:pt x="9139" y="17783"/>
                </a:lnTo>
                <a:lnTo>
                  <a:pt x="8958" y="17557"/>
                </a:lnTo>
                <a:lnTo>
                  <a:pt x="8811" y="17316"/>
                </a:lnTo>
                <a:lnTo>
                  <a:pt x="8676" y="17076"/>
                </a:lnTo>
                <a:lnTo>
                  <a:pt x="8597" y="16807"/>
                </a:lnTo>
                <a:lnTo>
                  <a:pt x="8506" y="16510"/>
                </a:lnTo>
                <a:lnTo>
                  <a:pt x="8484" y="16200"/>
                </a:lnTo>
                <a:lnTo>
                  <a:pt x="8484" y="15903"/>
                </a:lnTo>
                <a:lnTo>
                  <a:pt x="8506" y="15606"/>
                </a:lnTo>
                <a:lnTo>
                  <a:pt x="8574" y="15309"/>
                </a:lnTo>
                <a:lnTo>
                  <a:pt x="8676" y="15040"/>
                </a:lnTo>
                <a:lnTo>
                  <a:pt x="8811" y="14772"/>
                </a:lnTo>
                <a:lnTo>
                  <a:pt x="8902" y="14659"/>
                </a:lnTo>
                <a:lnTo>
                  <a:pt x="9003" y="14517"/>
                </a:lnTo>
                <a:lnTo>
                  <a:pt x="9094" y="14418"/>
                </a:lnTo>
                <a:lnTo>
                  <a:pt x="9218" y="14334"/>
                </a:lnTo>
                <a:lnTo>
                  <a:pt x="9331" y="14249"/>
                </a:lnTo>
                <a:lnTo>
                  <a:pt x="9466" y="14164"/>
                </a:lnTo>
                <a:lnTo>
                  <a:pt x="9613" y="14093"/>
                </a:lnTo>
                <a:lnTo>
                  <a:pt x="9760" y="14037"/>
                </a:lnTo>
                <a:lnTo>
                  <a:pt x="9918" y="13980"/>
                </a:lnTo>
                <a:lnTo>
                  <a:pt x="10088" y="13952"/>
                </a:lnTo>
                <a:lnTo>
                  <a:pt x="10291" y="13924"/>
                </a:lnTo>
                <a:lnTo>
                  <a:pt x="10483" y="13924"/>
                </a:lnTo>
                <a:lnTo>
                  <a:pt x="10698" y="13924"/>
                </a:lnTo>
                <a:lnTo>
                  <a:pt x="10890" y="13952"/>
                </a:lnTo>
                <a:lnTo>
                  <a:pt x="11071" y="14008"/>
                </a:lnTo>
                <a:lnTo>
                  <a:pt x="11240" y="14065"/>
                </a:lnTo>
                <a:lnTo>
                  <a:pt x="11387" y="14136"/>
                </a:lnTo>
                <a:lnTo>
                  <a:pt x="11545" y="14220"/>
                </a:lnTo>
                <a:lnTo>
                  <a:pt x="11669" y="14305"/>
                </a:lnTo>
                <a:lnTo>
                  <a:pt x="11782" y="14418"/>
                </a:lnTo>
                <a:lnTo>
                  <a:pt x="11895" y="14517"/>
                </a:lnTo>
                <a:lnTo>
                  <a:pt x="11974" y="14659"/>
                </a:lnTo>
                <a:lnTo>
                  <a:pt x="12065" y="14800"/>
                </a:lnTo>
                <a:lnTo>
                  <a:pt x="12133" y="14927"/>
                </a:lnTo>
                <a:lnTo>
                  <a:pt x="12234" y="15252"/>
                </a:lnTo>
                <a:lnTo>
                  <a:pt x="12302" y="15549"/>
                </a:lnTo>
                <a:lnTo>
                  <a:pt x="12325" y="15874"/>
                </a:lnTo>
                <a:lnTo>
                  <a:pt x="12325" y="16200"/>
                </a:lnTo>
                <a:lnTo>
                  <a:pt x="12279" y="16525"/>
                </a:lnTo>
                <a:lnTo>
                  <a:pt x="12212" y="16850"/>
                </a:lnTo>
                <a:lnTo>
                  <a:pt x="12133" y="17132"/>
                </a:lnTo>
                <a:lnTo>
                  <a:pt x="12042" y="17373"/>
                </a:lnTo>
                <a:lnTo>
                  <a:pt x="11918" y="17585"/>
                </a:lnTo>
                <a:lnTo>
                  <a:pt x="11782" y="17754"/>
                </a:lnTo>
                <a:lnTo>
                  <a:pt x="11647" y="17882"/>
                </a:lnTo>
                <a:lnTo>
                  <a:pt x="11523" y="18080"/>
                </a:lnTo>
                <a:lnTo>
                  <a:pt x="11432" y="18263"/>
                </a:lnTo>
                <a:lnTo>
                  <a:pt x="11353" y="18490"/>
                </a:lnTo>
                <a:lnTo>
                  <a:pt x="11285" y="18702"/>
                </a:lnTo>
                <a:lnTo>
                  <a:pt x="11240" y="18942"/>
                </a:lnTo>
                <a:lnTo>
                  <a:pt x="11217" y="19196"/>
                </a:lnTo>
                <a:lnTo>
                  <a:pt x="11217" y="19465"/>
                </a:lnTo>
                <a:lnTo>
                  <a:pt x="11263" y="19705"/>
                </a:lnTo>
                <a:lnTo>
                  <a:pt x="11330" y="19946"/>
                </a:lnTo>
                <a:lnTo>
                  <a:pt x="11410" y="20200"/>
                </a:lnTo>
                <a:lnTo>
                  <a:pt x="11545" y="20440"/>
                </a:lnTo>
                <a:lnTo>
                  <a:pt x="11715" y="20652"/>
                </a:lnTo>
                <a:lnTo>
                  <a:pt x="11918" y="20850"/>
                </a:lnTo>
                <a:lnTo>
                  <a:pt x="12155" y="21034"/>
                </a:lnTo>
                <a:lnTo>
                  <a:pt x="12438" y="21204"/>
                </a:lnTo>
                <a:lnTo>
                  <a:pt x="12562" y="21232"/>
                </a:lnTo>
                <a:lnTo>
                  <a:pt x="12889" y="21317"/>
                </a:lnTo>
                <a:lnTo>
                  <a:pt x="13364" y="21416"/>
                </a:lnTo>
                <a:lnTo>
                  <a:pt x="13997" y="21529"/>
                </a:lnTo>
                <a:lnTo>
                  <a:pt x="14347" y="21585"/>
                </a:lnTo>
                <a:lnTo>
                  <a:pt x="14686" y="21614"/>
                </a:lnTo>
                <a:lnTo>
                  <a:pt x="15058" y="21642"/>
                </a:lnTo>
                <a:lnTo>
                  <a:pt x="15443" y="21642"/>
                </a:lnTo>
                <a:lnTo>
                  <a:pt x="15815" y="21642"/>
                </a:lnTo>
                <a:lnTo>
                  <a:pt x="16211" y="21614"/>
                </a:lnTo>
                <a:lnTo>
                  <a:pt x="16550" y="21529"/>
                </a:lnTo>
                <a:lnTo>
                  <a:pt x="16923" y="21444"/>
                </a:lnTo>
                <a:lnTo>
                  <a:pt x="16855" y="21232"/>
                </a:lnTo>
                <a:lnTo>
                  <a:pt x="16810" y="20978"/>
                </a:lnTo>
                <a:lnTo>
                  <a:pt x="16776" y="20709"/>
                </a:lnTo>
                <a:lnTo>
                  <a:pt x="16753" y="20412"/>
                </a:lnTo>
                <a:lnTo>
                  <a:pt x="16730" y="19762"/>
                </a:lnTo>
                <a:lnTo>
                  <a:pt x="16730" y="19055"/>
                </a:lnTo>
                <a:lnTo>
                  <a:pt x="16753" y="18348"/>
                </a:lnTo>
                <a:lnTo>
                  <a:pt x="16787" y="17641"/>
                </a:lnTo>
                <a:lnTo>
                  <a:pt x="16855" y="16991"/>
                </a:lnTo>
                <a:lnTo>
                  <a:pt x="16923" y="16426"/>
                </a:lnTo>
                <a:lnTo>
                  <a:pt x="16968" y="16171"/>
                </a:lnTo>
                <a:lnTo>
                  <a:pt x="17035" y="15987"/>
                </a:lnTo>
                <a:lnTo>
                  <a:pt x="17115" y="15832"/>
                </a:lnTo>
                <a:lnTo>
                  <a:pt x="17228" y="15691"/>
                </a:lnTo>
                <a:lnTo>
                  <a:pt x="17352" y="15606"/>
                </a:lnTo>
                <a:lnTo>
                  <a:pt x="17487" y="15549"/>
                </a:lnTo>
                <a:lnTo>
                  <a:pt x="17634" y="15493"/>
                </a:lnTo>
                <a:lnTo>
                  <a:pt x="17792" y="15493"/>
                </a:lnTo>
                <a:lnTo>
                  <a:pt x="17939" y="15521"/>
                </a:lnTo>
                <a:lnTo>
                  <a:pt x="18097" y="15578"/>
                </a:lnTo>
                <a:lnTo>
                  <a:pt x="18267" y="15662"/>
                </a:lnTo>
                <a:lnTo>
                  <a:pt x="18414" y="15775"/>
                </a:lnTo>
                <a:lnTo>
                  <a:pt x="18594" y="15874"/>
                </a:lnTo>
                <a:lnTo>
                  <a:pt x="18741" y="16016"/>
                </a:lnTo>
                <a:lnTo>
                  <a:pt x="18900" y="16171"/>
                </a:lnTo>
                <a:lnTo>
                  <a:pt x="19024" y="16369"/>
                </a:lnTo>
                <a:lnTo>
                  <a:pt x="19159" y="16525"/>
                </a:lnTo>
                <a:lnTo>
                  <a:pt x="19329" y="16666"/>
                </a:lnTo>
                <a:lnTo>
                  <a:pt x="19498" y="16779"/>
                </a:lnTo>
                <a:lnTo>
                  <a:pt x="19702" y="16850"/>
                </a:lnTo>
                <a:lnTo>
                  <a:pt x="19894" y="16878"/>
                </a:lnTo>
                <a:lnTo>
                  <a:pt x="20086" y="16906"/>
                </a:lnTo>
                <a:lnTo>
                  <a:pt x="20300" y="16878"/>
                </a:lnTo>
                <a:lnTo>
                  <a:pt x="20504" y="16836"/>
                </a:lnTo>
                <a:lnTo>
                  <a:pt x="20696" y="16751"/>
                </a:lnTo>
                <a:lnTo>
                  <a:pt x="20888" y="16609"/>
                </a:lnTo>
                <a:lnTo>
                  <a:pt x="21069" y="16454"/>
                </a:lnTo>
                <a:lnTo>
                  <a:pt x="21215" y="16256"/>
                </a:lnTo>
                <a:lnTo>
                  <a:pt x="21374" y="16044"/>
                </a:lnTo>
                <a:lnTo>
                  <a:pt x="21475" y="15775"/>
                </a:lnTo>
                <a:lnTo>
                  <a:pt x="21566" y="15479"/>
                </a:lnTo>
                <a:lnTo>
                  <a:pt x="21633" y="15125"/>
                </a:lnTo>
                <a:lnTo>
                  <a:pt x="21633" y="14927"/>
                </a:lnTo>
                <a:lnTo>
                  <a:pt x="21633" y="14772"/>
                </a:lnTo>
                <a:lnTo>
                  <a:pt x="21633" y="14574"/>
                </a:lnTo>
                <a:lnTo>
                  <a:pt x="21611" y="14418"/>
                </a:lnTo>
                <a:lnTo>
                  <a:pt x="21566" y="14249"/>
                </a:lnTo>
                <a:lnTo>
                  <a:pt x="21520" y="14093"/>
                </a:lnTo>
                <a:lnTo>
                  <a:pt x="21453" y="13952"/>
                </a:lnTo>
                <a:lnTo>
                  <a:pt x="21385" y="13810"/>
                </a:lnTo>
                <a:lnTo>
                  <a:pt x="21238" y="13542"/>
                </a:lnTo>
                <a:lnTo>
                  <a:pt x="21069" y="13330"/>
                </a:lnTo>
                <a:lnTo>
                  <a:pt x="20843" y="13132"/>
                </a:lnTo>
                <a:lnTo>
                  <a:pt x="20628" y="13005"/>
                </a:lnTo>
                <a:lnTo>
                  <a:pt x="20391" y="12863"/>
                </a:lnTo>
                <a:lnTo>
                  <a:pt x="20153" y="12807"/>
                </a:lnTo>
                <a:lnTo>
                  <a:pt x="19916" y="12750"/>
                </a:lnTo>
                <a:lnTo>
                  <a:pt x="19679" y="12779"/>
                </a:lnTo>
                <a:lnTo>
                  <a:pt x="19464" y="12835"/>
                </a:lnTo>
                <a:lnTo>
                  <a:pt x="19261" y="12948"/>
                </a:lnTo>
                <a:lnTo>
                  <a:pt x="19182" y="13005"/>
                </a:lnTo>
                <a:lnTo>
                  <a:pt x="19092" y="13090"/>
                </a:lnTo>
                <a:lnTo>
                  <a:pt x="19024" y="13189"/>
                </a:lnTo>
                <a:lnTo>
                  <a:pt x="18945" y="13302"/>
                </a:lnTo>
                <a:lnTo>
                  <a:pt x="18809" y="13514"/>
                </a:lnTo>
                <a:lnTo>
                  <a:pt x="18662" y="13683"/>
                </a:lnTo>
                <a:lnTo>
                  <a:pt x="18504" y="13782"/>
                </a:lnTo>
                <a:lnTo>
                  <a:pt x="18335" y="13867"/>
                </a:lnTo>
                <a:lnTo>
                  <a:pt x="18176" y="13895"/>
                </a:lnTo>
                <a:lnTo>
                  <a:pt x="18007" y="13924"/>
                </a:lnTo>
                <a:lnTo>
                  <a:pt x="17838" y="13895"/>
                </a:lnTo>
                <a:lnTo>
                  <a:pt x="17679" y="13839"/>
                </a:lnTo>
                <a:lnTo>
                  <a:pt x="17533" y="13768"/>
                </a:lnTo>
                <a:lnTo>
                  <a:pt x="17374" y="13683"/>
                </a:lnTo>
                <a:lnTo>
                  <a:pt x="17250" y="13570"/>
                </a:lnTo>
                <a:lnTo>
                  <a:pt x="17137" y="13429"/>
                </a:lnTo>
                <a:lnTo>
                  <a:pt x="17058" y="13302"/>
                </a:lnTo>
                <a:lnTo>
                  <a:pt x="16968" y="13160"/>
                </a:lnTo>
                <a:lnTo>
                  <a:pt x="16923" y="13033"/>
                </a:lnTo>
                <a:lnTo>
                  <a:pt x="16923" y="12892"/>
                </a:lnTo>
                <a:lnTo>
                  <a:pt x="16923" y="12425"/>
                </a:lnTo>
                <a:lnTo>
                  <a:pt x="16923" y="11704"/>
                </a:lnTo>
                <a:lnTo>
                  <a:pt x="16923" y="10743"/>
                </a:lnTo>
                <a:lnTo>
                  <a:pt x="16923" y="9683"/>
                </a:lnTo>
                <a:lnTo>
                  <a:pt x="16923" y="8608"/>
                </a:lnTo>
                <a:lnTo>
                  <a:pt x="16923" y="7520"/>
                </a:lnTo>
                <a:lnTo>
                  <a:pt x="16923" y="6545"/>
                </a:lnTo>
                <a:lnTo>
                  <a:pt x="16923" y="5781"/>
                </a:lnTo>
                <a:lnTo>
                  <a:pt x="16708" y="5937"/>
                </a:lnTo>
                <a:lnTo>
                  <a:pt x="16448" y="6078"/>
                </a:lnTo>
                <a:lnTo>
                  <a:pt x="16188" y="6219"/>
                </a:lnTo>
                <a:lnTo>
                  <a:pt x="15883" y="6290"/>
                </a:lnTo>
                <a:lnTo>
                  <a:pt x="15578" y="6347"/>
                </a:lnTo>
                <a:lnTo>
                  <a:pt x="15251" y="6375"/>
                </a:lnTo>
                <a:lnTo>
                  <a:pt x="14900" y="6403"/>
                </a:lnTo>
                <a:lnTo>
                  <a:pt x="14584" y="6403"/>
                </a:lnTo>
                <a:lnTo>
                  <a:pt x="14234" y="6375"/>
                </a:lnTo>
                <a:lnTo>
                  <a:pt x="13884" y="6318"/>
                </a:lnTo>
                <a:lnTo>
                  <a:pt x="13556" y="6262"/>
                </a:lnTo>
                <a:lnTo>
                  <a:pt x="13240" y="6191"/>
                </a:lnTo>
                <a:lnTo>
                  <a:pt x="12935" y="6106"/>
                </a:lnTo>
                <a:lnTo>
                  <a:pt x="12652" y="5993"/>
                </a:lnTo>
                <a:lnTo>
                  <a:pt x="12392" y="5880"/>
                </a:lnTo>
                <a:lnTo>
                  <a:pt x="12155" y="5781"/>
                </a:lnTo>
                <a:lnTo>
                  <a:pt x="11974" y="5668"/>
                </a:lnTo>
                <a:lnTo>
                  <a:pt x="11828" y="5555"/>
                </a:lnTo>
                <a:lnTo>
                  <a:pt x="11692" y="5456"/>
                </a:lnTo>
                <a:lnTo>
                  <a:pt x="11590" y="5343"/>
                </a:lnTo>
                <a:lnTo>
                  <a:pt x="11500" y="5230"/>
                </a:lnTo>
                <a:lnTo>
                  <a:pt x="11432" y="5131"/>
                </a:lnTo>
                <a:lnTo>
                  <a:pt x="11410" y="4990"/>
                </a:lnTo>
                <a:lnTo>
                  <a:pt x="11387" y="4876"/>
                </a:lnTo>
                <a:lnTo>
                  <a:pt x="11387" y="4749"/>
                </a:lnTo>
                <a:lnTo>
                  <a:pt x="11410" y="4608"/>
                </a:lnTo>
                <a:lnTo>
                  <a:pt x="11477" y="4452"/>
                </a:lnTo>
                <a:lnTo>
                  <a:pt x="11545" y="4283"/>
                </a:lnTo>
                <a:lnTo>
                  <a:pt x="11737" y="3929"/>
                </a:lnTo>
                <a:lnTo>
                  <a:pt x="12020" y="3548"/>
                </a:lnTo>
                <a:lnTo>
                  <a:pt x="12178" y="3307"/>
                </a:lnTo>
                <a:lnTo>
                  <a:pt x="12279" y="3067"/>
                </a:lnTo>
                <a:lnTo>
                  <a:pt x="12370" y="2798"/>
                </a:lnTo>
                <a:lnTo>
                  <a:pt x="12438" y="2487"/>
                </a:lnTo>
                <a:lnTo>
                  <a:pt x="12471" y="2219"/>
                </a:lnTo>
                <a:lnTo>
                  <a:pt x="12471" y="1922"/>
                </a:lnTo>
                <a:lnTo>
                  <a:pt x="12438" y="1625"/>
                </a:lnTo>
                <a:lnTo>
                  <a:pt x="12370" y="1357"/>
                </a:lnTo>
                <a:lnTo>
                  <a:pt x="12279" y="1088"/>
                </a:lnTo>
                <a:lnTo>
                  <a:pt x="12133" y="834"/>
                </a:lnTo>
                <a:lnTo>
                  <a:pt x="12042" y="735"/>
                </a:lnTo>
                <a:lnTo>
                  <a:pt x="11952" y="621"/>
                </a:lnTo>
                <a:lnTo>
                  <a:pt x="11850" y="508"/>
                </a:lnTo>
                <a:lnTo>
                  <a:pt x="11737" y="424"/>
                </a:lnTo>
                <a:lnTo>
                  <a:pt x="11613" y="353"/>
                </a:lnTo>
                <a:lnTo>
                  <a:pt x="11477" y="268"/>
                </a:lnTo>
                <a:lnTo>
                  <a:pt x="11330" y="212"/>
                </a:lnTo>
                <a:lnTo>
                  <a:pt x="11172" y="155"/>
                </a:lnTo>
                <a:lnTo>
                  <a:pt x="11003" y="98"/>
                </a:lnTo>
                <a:lnTo>
                  <a:pt x="10833" y="70"/>
                </a:lnTo>
                <a:lnTo>
                  <a:pt x="10653" y="70"/>
                </a:lnTo>
                <a:lnTo>
                  <a:pt x="10438" y="70"/>
                </a:lnTo>
                <a:lnTo>
                  <a:pt x="10291" y="70"/>
                </a:lnTo>
                <a:lnTo>
                  <a:pt x="10110" y="98"/>
                </a:lnTo>
                <a:lnTo>
                  <a:pt x="9986" y="127"/>
                </a:lnTo>
                <a:lnTo>
                  <a:pt x="9828" y="183"/>
                </a:lnTo>
                <a:lnTo>
                  <a:pt x="9726" y="268"/>
                </a:lnTo>
                <a:lnTo>
                  <a:pt x="9591" y="325"/>
                </a:lnTo>
                <a:lnTo>
                  <a:pt x="9489" y="424"/>
                </a:lnTo>
                <a:lnTo>
                  <a:pt x="9399" y="508"/>
                </a:lnTo>
                <a:lnTo>
                  <a:pt x="9308" y="621"/>
                </a:lnTo>
                <a:lnTo>
                  <a:pt x="9218" y="735"/>
                </a:lnTo>
                <a:lnTo>
                  <a:pt x="9161" y="834"/>
                </a:lnTo>
                <a:lnTo>
                  <a:pt x="9094" y="975"/>
                </a:lnTo>
                <a:lnTo>
                  <a:pt x="9003" y="1243"/>
                </a:lnTo>
                <a:lnTo>
                  <a:pt x="8947" y="1540"/>
                </a:lnTo>
                <a:lnTo>
                  <a:pt x="8924" y="1837"/>
                </a:lnTo>
                <a:lnTo>
                  <a:pt x="8924" y="2162"/>
                </a:lnTo>
                <a:lnTo>
                  <a:pt x="8947" y="2487"/>
                </a:lnTo>
                <a:lnTo>
                  <a:pt x="9003" y="2798"/>
                </a:lnTo>
                <a:lnTo>
                  <a:pt x="9094" y="3124"/>
                </a:lnTo>
                <a:lnTo>
                  <a:pt x="9207" y="3420"/>
                </a:lnTo>
                <a:lnTo>
                  <a:pt x="9331" y="3689"/>
                </a:lnTo>
                <a:lnTo>
                  <a:pt x="9500" y="3929"/>
                </a:lnTo>
                <a:lnTo>
                  <a:pt x="9613" y="4127"/>
                </a:lnTo>
                <a:lnTo>
                  <a:pt x="9704" y="4311"/>
                </a:lnTo>
                <a:lnTo>
                  <a:pt x="9760" y="4509"/>
                </a:lnTo>
                <a:lnTo>
                  <a:pt x="9805" y="4693"/>
                </a:lnTo>
                <a:lnTo>
                  <a:pt x="9805" y="4876"/>
                </a:lnTo>
                <a:lnTo>
                  <a:pt x="9783" y="5074"/>
                </a:lnTo>
                <a:lnTo>
                  <a:pt x="9749" y="5258"/>
                </a:lnTo>
                <a:lnTo>
                  <a:pt x="9658" y="5428"/>
                </a:lnTo>
                <a:lnTo>
                  <a:pt x="9568" y="5555"/>
                </a:lnTo>
                <a:lnTo>
                  <a:pt x="9444" y="5668"/>
                </a:lnTo>
                <a:lnTo>
                  <a:pt x="9263" y="5753"/>
                </a:lnTo>
                <a:lnTo>
                  <a:pt x="9094" y="5809"/>
                </a:lnTo>
                <a:lnTo>
                  <a:pt x="8879" y="5809"/>
                </a:lnTo>
                <a:lnTo>
                  <a:pt x="8619" y="5781"/>
                </a:lnTo>
                <a:lnTo>
                  <a:pt x="8359" y="5696"/>
                </a:lnTo>
                <a:lnTo>
                  <a:pt x="8054" y="5555"/>
                </a:lnTo>
                <a:lnTo>
                  <a:pt x="7874" y="5484"/>
                </a:lnTo>
                <a:lnTo>
                  <a:pt x="7682" y="5428"/>
                </a:lnTo>
                <a:lnTo>
                  <a:pt x="7467" y="5371"/>
                </a:lnTo>
                <a:lnTo>
                  <a:pt x="7275" y="5343"/>
                </a:lnTo>
                <a:lnTo>
                  <a:pt x="6789" y="5343"/>
                </a:lnTo>
                <a:lnTo>
                  <a:pt x="6315" y="5371"/>
                </a:lnTo>
                <a:lnTo>
                  <a:pt x="5817" y="5428"/>
                </a:lnTo>
                <a:lnTo>
                  <a:pt x="5298" y="5541"/>
                </a:lnTo>
                <a:lnTo>
                  <a:pt x="4778" y="5640"/>
                </a:lnTo>
                <a:lnTo>
                  <a:pt x="4281" y="5781"/>
                </a:lnTo>
                <a:lnTo>
                  <a:pt x="4236" y="5937"/>
                </a:lnTo>
                <a:lnTo>
                  <a:pt x="4236" y="6234"/>
                </a:lnTo>
                <a:lnTo>
                  <a:pt x="4236" y="6587"/>
                </a:lnTo>
                <a:lnTo>
                  <a:pt x="4258" y="6997"/>
                </a:lnTo>
                <a:lnTo>
                  <a:pt x="4349" y="7972"/>
                </a:lnTo>
                <a:lnTo>
                  <a:pt x="4428" y="9061"/>
                </a:lnTo>
                <a:lnTo>
                  <a:pt x="4473" y="9612"/>
                </a:lnTo>
                <a:lnTo>
                  <a:pt x="4496" y="10149"/>
                </a:lnTo>
                <a:lnTo>
                  <a:pt x="4518" y="10672"/>
                </a:lnTo>
                <a:lnTo>
                  <a:pt x="4541" y="11125"/>
                </a:lnTo>
                <a:lnTo>
                  <a:pt x="4518" y="11563"/>
                </a:lnTo>
                <a:lnTo>
                  <a:pt x="4473" y="11916"/>
                </a:lnTo>
                <a:lnTo>
                  <a:pt x="4428" y="12072"/>
                </a:lnTo>
                <a:lnTo>
                  <a:pt x="4383" y="12213"/>
                </a:lnTo>
                <a:lnTo>
                  <a:pt x="4349" y="12326"/>
                </a:lnTo>
                <a:lnTo>
                  <a:pt x="4281" y="12397"/>
                </a:lnTo>
                <a:close/>
              </a:path>
            </a:pathLst>
          </a:custGeom>
          <a:solidFill>
            <a:schemeClr val="bg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scene3d>
            <a:camera prst="legacyPerspectiveFront">
              <a:rot lat="0" lon="300000" rev="0"/>
            </a:camera>
            <a:lightRig rig="legacyFlat4" dir="b"/>
          </a:scene3d>
          <a:sp3d extrusionH="163500" prstMaterial="legacyMatte">
            <a:bevelT w="13500" h="13500" prst="angle"/>
            <a:bevelB w="13500" h="13500" prst="angle"/>
            <a:extrusionClr>
              <a:schemeClr val="bg2"/>
            </a:extrusionClr>
          </a:sp3d>
        </p:spPr>
        <p:txBody>
          <a:bodyPr vert="horz" wrap="square" lIns="91440" tIns="45720" rIns="91440" bIns="45720" anchor="t" compatLnSpc="1"/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60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Format</a:t>
            </a:r>
            <a:endParaRPr lang="en-US" sz="1600"/>
          </a:p>
        </p:txBody>
      </p:sp>
      <p:sp>
        <p:nvSpPr>
          <p:cNvPr id="7173" name="Puzzle2"/>
          <p:cNvSpPr>
            <a:spLocks noChangeAspect="1" noEditPoints="1" noChangeArrowheads="1"/>
          </p:cNvSpPr>
          <p:nvPr/>
        </p:nvSpPr>
        <p:spPr bwMode="blackWhite">
          <a:xfrm>
            <a:off x="5124450" y="5470525"/>
            <a:ext cx="1524000" cy="947738"/>
          </a:xfrm>
          <a:custGeom>
            <a:avLst/>
            <a:gdLst>
              <a:gd name="T0" fmla="*/ 6542 w 21600"/>
              <a:gd name="T1" fmla="*/ 9180 h 21600"/>
              <a:gd name="T2" fmla="*/ 15685 w 21600"/>
              <a:gd name="T3" fmla="*/ 12569 h 21600"/>
            </a:gdLst>
            <a:ahLst/>
            <a:cxnLst/>
            <a:rect l="T0" t="T1" r="T2" b="T3"/>
            <a:pathLst>
              <a:path w="21600" h="21600">
                <a:moveTo>
                  <a:pt x="9365" y="20836"/>
                </a:moveTo>
                <a:lnTo>
                  <a:pt x="9534" y="20836"/>
                </a:lnTo>
                <a:lnTo>
                  <a:pt x="9690" y="20762"/>
                </a:lnTo>
                <a:lnTo>
                  <a:pt x="9814" y="20687"/>
                </a:lnTo>
                <a:lnTo>
                  <a:pt x="9926" y="20575"/>
                </a:lnTo>
                <a:lnTo>
                  <a:pt x="10015" y="20426"/>
                </a:lnTo>
                <a:lnTo>
                  <a:pt x="10071" y="20296"/>
                </a:lnTo>
                <a:lnTo>
                  <a:pt x="10116" y="20110"/>
                </a:lnTo>
                <a:lnTo>
                  <a:pt x="10139" y="19905"/>
                </a:lnTo>
                <a:lnTo>
                  <a:pt x="10139" y="19682"/>
                </a:lnTo>
                <a:lnTo>
                  <a:pt x="10116" y="19440"/>
                </a:lnTo>
                <a:lnTo>
                  <a:pt x="10071" y="19142"/>
                </a:lnTo>
                <a:lnTo>
                  <a:pt x="10015" y="18900"/>
                </a:lnTo>
                <a:lnTo>
                  <a:pt x="9903" y="18620"/>
                </a:lnTo>
                <a:lnTo>
                  <a:pt x="9791" y="18285"/>
                </a:lnTo>
                <a:lnTo>
                  <a:pt x="9646" y="17968"/>
                </a:lnTo>
                <a:lnTo>
                  <a:pt x="9478" y="17652"/>
                </a:lnTo>
                <a:lnTo>
                  <a:pt x="9388" y="17466"/>
                </a:lnTo>
                <a:lnTo>
                  <a:pt x="9321" y="17298"/>
                </a:lnTo>
                <a:lnTo>
                  <a:pt x="9265" y="17112"/>
                </a:lnTo>
                <a:lnTo>
                  <a:pt x="9197" y="16926"/>
                </a:lnTo>
                <a:lnTo>
                  <a:pt x="9130" y="16535"/>
                </a:lnTo>
                <a:lnTo>
                  <a:pt x="9108" y="16144"/>
                </a:lnTo>
                <a:lnTo>
                  <a:pt x="9108" y="15753"/>
                </a:lnTo>
                <a:lnTo>
                  <a:pt x="9175" y="15362"/>
                </a:lnTo>
                <a:lnTo>
                  <a:pt x="9242" y="14971"/>
                </a:lnTo>
                <a:lnTo>
                  <a:pt x="9365" y="14580"/>
                </a:lnTo>
                <a:lnTo>
                  <a:pt x="9500" y="14244"/>
                </a:lnTo>
                <a:lnTo>
                  <a:pt x="9668" y="13891"/>
                </a:lnTo>
                <a:lnTo>
                  <a:pt x="9858" y="13611"/>
                </a:lnTo>
                <a:lnTo>
                  <a:pt x="10071" y="13351"/>
                </a:lnTo>
                <a:lnTo>
                  <a:pt x="10295" y="13146"/>
                </a:lnTo>
                <a:lnTo>
                  <a:pt x="10553" y="12997"/>
                </a:lnTo>
                <a:lnTo>
                  <a:pt x="10811" y="12885"/>
                </a:lnTo>
                <a:lnTo>
                  <a:pt x="11068" y="12866"/>
                </a:lnTo>
                <a:lnTo>
                  <a:pt x="11348" y="12885"/>
                </a:lnTo>
                <a:lnTo>
                  <a:pt x="11606" y="12997"/>
                </a:lnTo>
                <a:lnTo>
                  <a:pt x="11841" y="13183"/>
                </a:lnTo>
                <a:lnTo>
                  <a:pt x="12054" y="13388"/>
                </a:lnTo>
                <a:lnTo>
                  <a:pt x="12245" y="13648"/>
                </a:lnTo>
                <a:lnTo>
                  <a:pt x="12413" y="13928"/>
                </a:lnTo>
                <a:lnTo>
                  <a:pt x="12547" y="14244"/>
                </a:lnTo>
                <a:lnTo>
                  <a:pt x="12682" y="14617"/>
                </a:lnTo>
                <a:lnTo>
                  <a:pt x="12760" y="15008"/>
                </a:lnTo>
                <a:lnTo>
                  <a:pt x="12827" y="15399"/>
                </a:lnTo>
                <a:lnTo>
                  <a:pt x="12850" y="15753"/>
                </a:lnTo>
                <a:lnTo>
                  <a:pt x="12850" y="16144"/>
                </a:lnTo>
                <a:lnTo>
                  <a:pt x="12805" y="16535"/>
                </a:lnTo>
                <a:lnTo>
                  <a:pt x="12738" y="16888"/>
                </a:lnTo>
                <a:lnTo>
                  <a:pt x="12659" y="17224"/>
                </a:lnTo>
                <a:lnTo>
                  <a:pt x="12502" y="17503"/>
                </a:lnTo>
                <a:lnTo>
                  <a:pt x="12222" y="18043"/>
                </a:lnTo>
                <a:lnTo>
                  <a:pt x="11965" y="18546"/>
                </a:lnTo>
                <a:lnTo>
                  <a:pt x="11864" y="18751"/>
                </a:lnTo>
                <a:lnTo>
                  <a:pt x="11774" y="18974"/>
                </a:lnTo>
                <a:lnTo>
                  <a:pt x="11707" y="19179"/>
                </a:lnTo>
                <a:lnTo>
                  <a:pt x="11662" y="19365"/>
                </a:lnTo>
                <a:lnTo>
                  <a:pt x="11629" y="19570"/>
                </a:lnTo>
                <a:lnTo>
                  <a:pt x="11629" y="19756"/>
                </a:lnTo>
                <a:lnTo>
                  <a:pt x="11629" y="19942"/>
                </a:lnTo>
                <a:lnTo>
                  <a:pt x="11640" y="20110"/>
                </a:lnTo>
                <a:lnTo>
                  <a:pt x="11707" y="20296"/>
                </a:lnTo>
                <a:lnTo>
                  <a:pt x="11797" y="20464"/>
                </a:lnTo>
                <a:lnTo>
                  <a:pt x="11886" y="20650"/>
                </a:lnTo>
                <a:lnTo>
                  <a:pt x="12032" y="20836"/>
                </a:lnTo>
                <a:lnTo>
                  <a:pt x="12200" y="21004"/>
                </a:lnTo>
                <a:lnTo>
                  <a:pt x="12413" y="21190"/>
                </a:lnTo>
                <a:lnTo>
                  <a:pt x="12659" y="21320"/>
                </a:lnTo>
                <a:lnTo>
                  <a:pt x="12951" y="21432"/>
                </a:lnTo>
                <a:lnTo>
                  <a:pt x="13275" y="21544"/>
                </a:lnTo>
                <a:lnTo>
                  <a:pt x="13600" y="21655"/>
                </a:lnTo>
                <a:lnTo>
                  <a:pt x="13970" y="21693"/>
                </a:lnTo>
                <a:lnTo>
                  <a:pt x="14329" y="21730"/>
                </a:lnTo>
                <a:lnTo>
                  <a:pt x="14698" y="21730"/>
                </a:lnTo>
                <a:lnTo>
                  <a:pt x="15057" y="21730"/>
                </a:lnTo>
                <a:lnTo>
                  <a:pt x="15426" y="21655"/>
                </a:lnTo>
                <a:lnTo>
                  <a:pt x="15774" y="21581"/>
                </a:lnTo>
                <a:lnTo>
                  <a:pt x="16110" y="21432"/>
                </a:lnTo>
                <a:lnTo>
                  <a:pt x="16435" y="21302"/>
                </a:lnTo>
                <a:lnTo>
                  <a:pt x="16715" y="21078"/>
                </a:lnTo>
                <a:lnTo>
                  <a:pt x="16950" y="20836"/>
                </a:lnTo>
                <a:lnTo>
                  <a:pt x="17017" y="20650"/>
                </a:lnTo>
                <a:lnTo>
                  <a:pt x="17062" y="20426"/>
                </a:lnTo>
                <a:lnTo>
                  <a:pt x="17107" y="20222"/>
                </a:lnTo>
                <a:lnTo>
                  <a:pt x="17129" y="19980"/>
                </a:lnTo>
                <a:lnTo>
                  <a:pt x="17141" y="19477"/>
                </a:lnTo>
                <a:lnTo>
                  <a:pt x="17141" y="18974"/>
                </a:lnTo>
                <a:lnTo>
                  <a:pt x="17129" y="18397"/>
                </a:lnTo>
                <a:lnTo>
                  <a:pt x="17085" y="17820"/>
                </a:lnTo>
                <a:lnTo>
                  <a:pt x="17040" y="17261"/>
                </a:lnTo>
                <a:lnTo>
                  <a:pt x="16973" y="16646"/>
                </a:lnTo>
                <a:lnTo>
                  <a:pt x="16827" y="15511"/>
                </a:lnTo>
                <a:lnTo>
                  <a:pt x="16715" y="14393"/>
                </a:lnTo>
                <a:lnTo>
                  <a:pt x="16692" y="13928"/>
                </a:lnTo>
                <a:lnTo>
                  <a:pt x="16670" y="13462"/>
                </a:lnTo>
                <a:lnTo>
                  <a:pt x="16692" y="13071"/>
                </a:lnTo>
                <a:lnTo>
                  <a:pt x="16760" y="12755"/>
                </a:lnTo>
                <a:lnTo>
                  <a:pt x="16827" y="12419"/>
                </a:lnTo>
                <a:lnTo>
                  <a:pt x="16928" y="12140"/>
                </a:lnTo>
                <a:lnTo>
                  <a:pt x="17062" y="11898"/>
                </a:lnTo>
                <a:lnTo>
                  <a:pt x="17185" y="11675"/>
                </a:lnTo>
                <a:lnTo>
                  <a:pt x="17342" y="11470"/>
                </a:lnTo>
                <a:lnTo>
                  <a:pt x="17488" y="11284"/>
                </a:lnTo>
                <a:lnTo>
                  <a:pt x="17667" y="11135"/>
                </a:lnTo>
                <a:lnTo>
                  <a:pt x="17835" y="11042"/>
                </a:lnTo>
                <a:lnTo>
                  <a:pt x="18003" y="10930"/>
                </a:lnTo>
                <a:lnTo>
                  <a:pt x="18182" y="10893"/>
                </a:lnTo>
                <a:lnTo>
                  <a:pt x="18351" y="10893"/>
                </a:lnTo>
                <a:lnTo>
                  <a:pt x="18519" y="10967"/>
                </a:lnTo>
                <a:lnTo>
                  <a:pt x="18675" y="11042"/>
                </a:lnTo>
                <a:lnTo>
                  <a:pt x="18821" y="11172"/>
                </a:lnTo>
                <a:lnTo>
                  <a:pt x="18978" y="11358"/>
                </a:lnTo>
                <a:lnTo>
                  <a:pt x="19101" y="11600"/>
                </a:lnTo>
                <a:lnTo>
                  <a:pt x="19236" y="11861"/>
                </a:lnTo>
                <a:lnTo>
                  <a:pt x="19404" y="12028"/>
                </a:lnTo>
                <a:lnTo>
                  <a:pt x="19572" y="12177"/>
                </a:lnTo>
                <a:lnTo>
                  <a:pt x="19785" y="12289"/>
                </a:lnTo>
                <a:lnTo>
                  <a:pt x="19986" y="12289"/>
                </a:lnTo>
                <a:lnTo>
                  <a:pt x="20199" y="12289"/>
                </a:lnTo>
                <a:lnTo>
                  <a:pt x="20412" y="12215"/>
                </a:lnTo>
                <a:lnTo>
                  <a:pt x="20602" y="12103"/>
                </a:lnTo>
                <a:lnTo>
                  <a:pt x="20804" y="11973"/>
                </a:lnTo>
                <a:lnTo>
                  <a:pt x="20995" y="11786"/>
                </a:lnTo>
                <a:lnTo>
                  <a:pt x="21163" y="11563"/>
                </a:lnTo>
                <a:lnTo>
                  <a:pt x="21319" y="11321"/>
                </a:lnTo>
                <a:lnTo>
                  <a:pt x="21420" y="11079"/>
                </a:lnTo>
                <a:lnTo>
                  <a:pt x="21532" y="10744"/>
                </a:lnTo>
                <a:lnTo>
                  <a:pt x="21577" y="10427"/>
                </a:lnTo>
                <a:lnTo>
                  <a:pt x="21600" y="10111"/>
                </a:lnTo>
                <a:lnTo>
                  <a:pt x="21577" y="9608"/>
                </a:lnTo>
                <a:lnTo>
                  <a:pt x="21532" y="9142"/>
                </a:lnTo>
                <a:lnTo>
                  <a:pt x="21420" y="8751"/>
                </a:lnTo>
                <a:lnTo>
                  <a:pt x="21319" y="8397"/>
                </a:lnTo>
                <a:lnTo>
                  <a:pt x="21163" y="8062"/>
                </a:lnTo>
                <a:lnTo>
                  <a:pt x="20995" y="7820"/>
                </a:lnTo>
                <a:lnTo>
                  <a:pt x="20804" y="7597"/>
                </a:lnTo>
                <a:lnTo>
                  <a:pt x="20602" y="7429"/>
                </a:lnTo>
                <a:lnTo>
                  <a:pt x="20412" y="7317"/>
                </a:lnTo>
                <a:lnTo>
                  <a:pt x="20199" y="7206"/>
                </a:lnTo>
                <a:lnTo>
                  <a:pt x="19986" y="7168"/>
                </a:lnTo>
                <a:lnTo>
                  <a:pt x="19785" y="7206"/>
                </a:lnTo>
                <a:lnTo>
                  <a:pt x="19572" y="7243"/>
                </a:lnTo>
                <a:lnTo>
                  <a:pt x="19404" y="7355"/>
                </a:lnTo>
                <a:lnTo>
                  <a:pt x="19236" y="7504"/>
                </a:lnTo>
                <a:lnTo>
                  <a:pt x="19101" y="7708"/>
                </a:lnTo>
                <a:lnTo>
                  <a:pt x="18978" y="7895"/>
                </a:lnTo>
                <a:lnTo>
                  <a:pt x="18799" y="8025"/>
                </a:lnTo>
                <a:lnTo>
                  <a:pt x="18631" y="8174"/>
                </a:lnTo>
                <a:lnTo>
                  <a:pt x="18440" y="8248"/>
                </a:lnTo>
                <a:lnTo>
                  <a:pt x="18239" y="8286"/>
                </a:lnTo>
                <a:lnTo>
                  <a:pt x="18048" y="8323"/>
                </a:lnTo>
                <a:lnTo>
                  <a:pt x="17858" y="8323"/>
                </a:lnTo>
                <a:lnTo>
                  <a:pt x="17667" y="8248"/>
                </a:lnTo>
                <a:lnTo>
                  <a:pt x="17465" y="8174"/>
                </a:lnTo>
                <a:lnTo>
                  <a:pt x="17275" y="8062"/>
                </a:lnTo>
                <a:lnTo>
                  <a:pt x="17107" y="7969"/>
                </a:lnTo>
                <a:lnTo>
                  <a:pt x="16950" y="7783"/>
                </a:lnTo>
                <a:lnTo>
                  <a:pt x="16827" y="7597"/>
                </a:lnTo>
                <a:lnTo>
                  <a:pt x="16715" y="7429"/>
                </a:lnTo>
                <a:lnTo>
                  <a:pt x="16648" y="7168"/>
                </a:lnTo>
                <a:lnTo>
                  <a:pt x="16614" y="6926"/>
                </a:lnTo>
                <a:lnTo>
                  <a:pt x="16592" y="6498"/>
                </a:lnTo>
                <a:lnTo>
                  <a:pt x="16592" y="5772"/>
                </a:lnTo>
                <a:lnTo>
                  <a:pt x="16625" y="4915"/>
                </a:lnTo>
                <a:lnTo>
                  <a:pt x="16670" y="3928"/>
                </a:lnTo>
                <a:lnTo>
                  <a:pt x="16737" y="2960"/>
                </a:lnTo>
                <a:lnTo>
                  <a:pt x="16804" y="1992"/>
                </a:lnTo>
                <a:lnTo>
                  <a:pt x="16883" y="1173"/>
                </a:lnTo>
                <a:lnTo>
                  <a:pt x="16950" y="521"/>
                </a:lnTo>
                <a:lnTo>
                  <a:pt x="16928" y="521"/>
                </a:lnTo>
                <a:lnTo>
                  <a:pt x="16905" y="521"/>
                </a:lnTo>
                <a:lnTo>
                  <a:pt x="16244" y="484"/>
                </a:lnTo>
                <a:lnTo>
                  <a:pt x="15617" y="428"/>
                </a:lnTo>
                <a:lnTo>
                  <a:pt x="15046" y="353"/>
                </a:lnTo>
                <a:lnTo>
                  <a:pt x="14508" y="279"/>
                </a:lnTo>
                <a:lnTo>
                  <a:pt x="14026" y="167"/>
                </a:lnTo>
                <a:lnTo>
                  <a:pt x="13623" y="93"/>
                </a:lnTo>
                <a:lnTo>
                  <a:pt x="13320" y="18"/>
                </a:lnTo>
                <a:lnTo>
                  <a:pt x="13107" y="18"/>
                </a:lnTo>
                <a:lnTo>
                  <a:pt x="12973" y="18"/>
                </a:lnTo>
                <a:lnTo>
                  <a:pt x="12850" y="130"/>
                </a:lnTo>
                <a:lnTo>
                  <a:pt x="12715" y="279"/>
                </a:lnTo>
                <a:lnTo>
                  <a:pt x="12614" y="446"/>
                </a:lnTo>
                <a:lnTo>
                  <a:pt x="12502" y="670"/>
                </a:lnTo>
                <a:lnTo>
                  <a:pt x="12413" y="912"/>
                </a:lnTo>
                <a:lnTo>
                  <a:pt x="12357" y="1210"/>
                </a:lnTo>
                <a:lnTo>
                  <a:pt x="12312" y="1526"/>
                </a:lnTo>
                <a:lnTo>
                  <a:pt x="12267" y="1843"/>
                </a:lnTo>
                <a:lnTo>
                  <a:pt x="12245" y="2215"/>
                </a:lnTo>
                <a:lnTo>
                  <a:pt x="12267" y="2532"/>
                </a:lnTo>
                <a:lnTo>
                  <a:pt x="12312" y="2886"/>
                </a:lnTo>
                <a:lnTo>
                  <a:pt x="12379" y="3240"/>
                </a:lnTo>
                <a:lnTo>
                  <a:pt x="12458" y="3556"/>
                </a:lnTo>
                <a:lnTo>
                  <a:pt x="12570" y="3891"/>
                </a:lnTo>
                <a:lnTo>
                  <a:pt x="12738" y="4171"/>
                </a:lnTo>
                <a:lnTo>
                  <a:pt x="12917" y="4487"/>
                </a:lnTo>
                <a:lnTo>
                  <a:pt x="13040" y="4860"/>
                </a:lnTo>
                <a:lnTo>
                  <a:pt x="13152" y="5251"/>
                </a:lnTo>
                <a:lnTo>
                  <a:pt x="13208" y="5604"/>
                </a:lnTo>
                <a:lnTo>
                  <a:pt x="13253" y="5995"/>
                </a:lnTo>
                <a:lnTo>
                  <a:pt x="13231" y="6386"/>
                </a:lnTo>
                <a:lnTo>
                  <a:pt x="13208" y="6740"/>
                </a:lnTo>
                <a:lnTo>
                  <a:pt x="13130" y="7094"/>
                </a:lnTo>
                <a:lnTo>
                  <a:pt x="13040" y="7429"/>
                </a:lnTo>
                <a:lnTo>
                  <a:pt x="12895" y="7746"/>
                </a:lnTo>
                <a:lnTo>
                  <a:pt x="12715" y="8025"/>
                </a:lnTo>
                <a:lnTo>
                  <a:pt x="12525" y="8286"/>
                </a:lnTo>
                <a:lnTo>
                  <a:pt x="12312" y="8491"/>
                </a:lnTo>
                <a:lnTo>
                  <a:pt x="12054" y="8677"/>
                </a:lnTo>
                <a:lnTo>
                  <a:pt x="11752" y="8788"/>
                </a:lnTo>
                <a:lnTo>
                  <a:pt x="11449" y="8826"/>
                </a:lnTo>
                <a:lnTo>
                  <a:pt x="11281" y="8826"/>
                </a:lnTo>
                <a:lnTo>
                  <a:pt x="11124" y="8826"/>
                </a:lnTo>
                <a:lnTo>
                  <a:pt x="11001" y="8788"/>
                </a:lnTo>
                <a:lnTo>
                  <a:pt x="10844" y="8714"/>
                </a:lnTo>
                <a:lnTo>
                  <a:pt x="10721" y="8640"/>
                </a:lnTo>
                <a:lnTo>
                  <a:pt x="10609" y="8565"/>
                </a:lnTo>
                <a:lnTo>
                  <a:pt x="10486" y="8453"/>
                </a:lnTo>
                <a:lnTo>
                  <a:pt x="10374" y="8323"/>
                </a:lnTo>
                <a:lnTo>
                  <a:pt x="10183" y="8062"/>
                </a:lnTo>
                <a:lnTo>
                  <a:pt x="10038" y="7746"/>
                </a:lnTo>
                <a:lnTo>
                  <a:pt x="9903" y="7392"/>
                </a:lnTo>
                <a:lnTo>
                  <a:pt x="9791" y="7001"/>
                </a:lnTo>
                <a:lnTo>
                  <a:pt x="9735" y="6610"/>
                </a:lnTo>
                <a:lnTo>
                  <a:pt x="9690" y="6219"/>
                </a:lnTo>
                <a:lnTo>
                  <a:pt x="9668" y="5772"/>
                </a:lnTo>
                <a:lnTo>
                  <a:pt x="9690" y="5381"/>
                </a:lnTo>
                <a:lnTo>
                  <a:pt x="9758" y="4990"/>
                </a:lnTo>
                <a:lnTo>
                  <a:pt x="9836" y="4636"/>
                </a:lnTo>
                <a:lnTo>
                  <a:pt x="9948" y="4320"/>
                </a:lnTo>
                <a:lnTo>
                  <a:pt x="10071" y="4022"/>
                </a:lnTo>
                <a:lnTo>
                  <a:pt x="10206" y="3817"/>
                </a:lnTo>
                <a:lnTo>
                  <a:pt x="10318" y="3593"/>
                </a:lnTo>
                <a:lnTo>
                  <a:pt x="10396" y="3351"/>
                </a:lnTo>
                <a:lnTo>
                  <a:pt x="10463" y="3109"/>
                </a:lnTo>
                <a:lnTo>
                  <a:pt x="10508" y="2848"/>
                </a:lnTo>
                <a:lnTo>
                  <a:pt x="10531" y="2606"/>
                </a:lnTo>
                <a:lnTo>
                  <a:pt x="10508" y="2346"/>
                </a:lnTo>
                <a:lnTo>
                  <a:pt x="10463" y="2141"/>
                </a:lnTo>
                <a:lnTo>
                  <a:pt x="10396" y="1880"/>
                </a:lnTo>
                <a:lnTo>
                  <a:pt x="10295" y="1638"/>
                </a:lnTo>
                <a:lnTo>
                  <a:pt x="10161" y="1415"/>
                </a:lnTo>
                <a:lnTo>
                  <a:pt x="9970" y="1210"/>
                </a:lnTo>
                <a:lnTo>
                  <a:pt x="9758" y="986"/>
                </a:lnTo>
                <a:lnTo>
                  <a:pt x="9500" y="819"/>
                </a:lnTo>
                <a:lnTo>
                  <a:pt x="9197" y="670"/>
                </a:lnTo>
                <a:lnTo>
                  <a:pt x="8850" y="521"/>
                </a:lnTo>
                <a:lnTo>
                  <a:pt x="8480" y="446"/>
                </a:lnTo>
                <a:lnTo>
                  <a:pt x="8010" y="428"/>
                </a:lnTo>
                <a:lnTo>
                  <a:pt x="7427" y="428"/>
                </a:lnTo>
                <a:lnTo>
                  <a:pt x="6834" y="446"/>
                </a:lnTo>
                <a:lnTo>
                  <a:pt x="6206" y="521"/>
                </a:lnTo>
                <a:lnTo>
                  <a:pt x="5624" y="633"/>
                </a:lnTo>
                <a:lnTo>
                  <a:pt x="5131" y="744"/>
                </a:lnTo>
                <a:lnTo>
                  <a:pt x="4750" y="856"/>
                </a:lnTo>
                <a:lnTo>
                  <a:pt x="4873" y="1564"/>
                </a:lnTo>
                <a:lnTo>
                  <a:pt x="5052" y="2495"/>
                </a:lnTo>
                <a:lnTo>
                  <a:pt x="5198" y="3556"/>
                </a:lnTo>
                <a:lnTo>
                  <a:pt x="5321" y="4673"/>
                </a:lnTo>
                <a:lnTo>
                  <a:pt x="5366" y="5213"/>
                </a:lnTo>
                <a:lnTo>
                  <a:pt x="5411" y="5753"/>
                </a:lnTo>
                <a:lnTo>
                  <a:pt x="5433" y="6275"/>
                </a:lnTo>
                <a:lnTo>
                  <a:pt x="5433" y="6740"/>
                </a:lnTo>
                <a:lnTo>
                  <a:pt x="5388" y="7168"/>
                </a:lnTo>
                <a:lnTo>
                  <a:pt x="5343" y="7541"/>
                </a:lnTo>
                <a:lnTo>
                  <a:pt x="5310" y="7708"/>
                </a:lnTo>
                <a:lnTo>
                  <a:pt x="5265" y="7857"/>
                </a:lnTo>
                <a:lnTo>
                  <a:pt x="5220" y="7969"/>
                </a:lnTo>
                <a:lnTo>
                  <a:pt x="5153" y="8062"/>
                </a:lnTo>
                <a:lnTo>
                  <a:pt x="5030" y="8248"/>
                </a:lnTo>
                <a:lnTo>
                  <a:pt x="4873" y="8397"/>
                </a:lnTo>
                <a:lnTo>
                  <a:pt x="4750" y="8528"/>
                </a:lnTo>
                <a:lnTo>
                  <a:pt x="4593" y="8640"/>
                </a:lnTo>
                <a:lnTo>
                  <a:pt x="4447" y="8714"/>
                </a:lnTo>
                <a:lnTo>
                  <a:pt x="4290" y="8751"/>
                </a:lnTo>
                <a:lnTo>
                  <a:pt x="4122" y="8788"/>
                </a:lnTo>
                <a:lnTo>
                  <a:pt x="3977" y="8788"/>
                </a:lnTo>
                <a:lnTo>
                  <a:pt x="3820" y="8751"/>
                </a:lnTo>
                <a:lnTo>
                  <a:pt x="3697" y="8714"/>
                </a:lnTo>
                <a:lnTo>
                  <a:pt x="3540" y="8677"/>
                </a:lnTo>
                <a:lnTo>
                  <a:pt x="3417" y="8602"/>
                </a:lnTo>
                <a:lnTo>
                  <a:pt x="3282" y="8491"/>
                </a:lnTo>
                <a:lnTo>
                  <a:pt x="3159" y="8360"/>
                </a:lnTo>
                <a:lnTo>
                  <a:pt x="3047" y="8248"/>
                </a:lnTo>
                <a:lnTo>
                  <a:pt x="2957" y="8062"/>
                </a:lnTo>
                <a:lnTo>
                  <a:pt x="2812" y="7857"/>
                </a:lnTo>
                <a:lnTo>
                  <a:pt x="2643" y="7671"/>
                </a:lnTo>
                <a:lnTo>
                  <a:pt x="2442" y="7541"/>
                </a:lnTo>
                <a:lnTo>
                  <a:pt x="2207" y="7466"/>
                </a:lnTo>
                <a:lnTo>
                  <a:pt x="1994" y="7429"/>
                </a:lnTo>
                <a:lnTo>
                  <a:pt x="1736" y="7429"/>
                </a:lnTo>
                <a:lnTo>
                  <a:pt x="1501" y="7466"/>
                </a:lnTo>
                <a:lnTo>
                  <a:pt x="1265" y="7559"/>
                </a:lnTo>
                <a:lnTo>
                  <a:pt x="1030" y="7708"/>
                </a:lnTo>
                <a:lnTo>
                  <a:pt x="817" y="7932"/>
                </a:lnTo>
                <a:lnTo>
                  <a:pt x="593" y="8211"/>
                </a:lnTo>
                <a:lnTo>
                  <a:pt x="425" y="8528"/>
                </a:lnTo>
                <a:lnTo>
                  <a:pt x="358" y="8714"/>
                </a:lnTo>
                <a:lnTo>
                  <a:pt x="280" y="8919"/>
                </a:lnTo>
                <a:lnTo>
                  <a:pt x="235" y="9142"/>
                </a:lnTo>
                <a:lnTo>
                  <a:pt x="168" y="9347"/>
                </a:lnTo>
                <a:lnTo>
                  <a:pt x="123" y="9608"/>
                </a:lnTo>
                <a:lnTo>
                  <a:pt x="100" y="9887"/>
                </a:lnTo>
                <a:lnTo>
                  <a:pt x="78" y="10185"/>
                </a:lnTo>
                <a:lnTo>
                  <a:pt x="78" y="10464"/>
                </a:lnTo>
                <a:lnTo>
                  <a:pt x="78" y="10706"/>
                </a:lnTo>
                <a:lnTo>
                  <a:pt x="100" y="10967"/>
                </a:lnTo>
                <a:lnTo>
                  <a:pt x="123" y="11172"/>
                </a:lnTo>
                <a:lnTo>
                  <a:pt x="168" y="11395"/>
                </a:lnTo>
                <a:lnTo>
                  <a:pt x="212" y="11600"/>
                </a:lnTo>
                <a:lnTo>
                  <a:pt x="280" y="11786"/>
                </a:lnTo>
                <a:lnTo>
                  <a:pt x="336" y="11973"/>
                </a:lnTo>
                <a:lnTo>
                  <a:pt x="425" y="12140"/>
                </a:lnTo>
                <a:lnTo>
                  <a:pt x="582" y="12419"/>
                </a:lnTo>
                <a:lnTo>
                  <a:pt x="773" y="12680"/>
                </a:lnTo>
                <a:lnTo>
                  <a:pt x="985" y="12866"/>
                </a:lnTo>
                <a:lnTo>
                  <a:pt x="1198" y="12997"/>
                </a:lnTo>
                <a:lnTo>
                  <a:pt x="1434" y="13108"/>
                </a:lnTo>
                <a:lnTo>
                  <a:pt x="1646" y="13183"/>
                </a:lnTo>
                <a:lnTo>
                  <a:pt x="1893" y="13183"/>
                </a:lnTo>
                <a:lnTo>
                  <a:pt x="2106" y="13146"/>
                </a:lnTo>
                <a:lnTo>
                  <a:pt x="2296" y="13071"/>
                </a:lnTo>
                <a:lnTo>
                  <a:pt x="2464" y="12960"/>
                </a:lnTo>
                <a:lnTo>
                  <a:pt x="2621" y="12792"/>
                </a:lnTo>
                <a:lnTo>
                  <a:pt x="2722" y="12606"/>
                </a:lnTo>
                <a:lnTo>
                  <a:pt x="2834" y="12419"/>
                </a:lnTo>
                <a:lnTo>
                  <a:pt x="2957" y="12289"/>
                </a:lnTo>
                <a:lnTo>
                  <a:pt x="3114" y="12177"/>
                </a:lnTo>
                <a:lnTo>
                  <a:pt x="3260" y="12103"/>
                </a:lnTo>
                <a:lnTo>
                  <a:pt x="3439" y="12103"/>
                </a:lnTo>
                <a:lnTo>
                  <a:pt x="3607" y="12103"/>
                </a:lnTo>
                <a:lnTo>
                  <a:pt x="3753" y="12177"/>
                </a:lnTo>
                <a:lnTo>
                  <a:pt x="3932" y="12252"/>
                </a:lnTo>
                <a:lnTo>
                  <a:pt x="4100" y="12364"/>
                </a:lnTo>
                <a:lnTo>
                  <a:pt x="4257" y="12494"/>
                </a:lnTo>
                <a:lnTo>
                  <a:pt x="4380" y="12643"/>
                </a:lnTo>
                <a:lnTo>
                  <a:pt x="4514" y="12829"/>
                </a:lnTo>
                <a:lnTo>
                  <a:pt x="4593" y="13034"/>
                </a:lnTo>
                <a:lnTo>
                  <a:pt x="4682" y="13257"/>
                </a:lnTo>
                <a:lnTo>
                  <a:pt x="4727" y="13462"/>
                </a:lnTo>
                <a:lnTo>
                  <a:pt x="4750" y="13686"/>
                </a:lnTo>
                <a:lnTo>
                  <a:pt x="4727" y="14282"/>
                </a:lnTo>
                <a:lnTo>
                  <a:pt x="4682" y="15045"/>
                </a:lnTo>
                <a:lnTo>
                  <a:pt x="4638" y="15976"/>
                </a:lnTo>
                <a:lnTo>
                  <a:pt x="4615" y="16926"/>
                </a:lnTo>
                <a:lnTo>
                  <a:pt x="4593" y="17968"/>
                </a:lnTo>
                <a:lnTo>
                  <a:pt x="4593" y="19011"/>
                </a:lnTo>
                <a:lnTo>
                  <a:pt x="4615" y="19514"/>
                </a:lnTo>
                <a:lnTo>
                  <a:pt x="4638" y="19980"/>
                </a:lnTo>
                <a:lnTo>
                  <a:pt x="4682" y="20426"/>
                </a:lnTo>
                <a:lnTo>
                  <a:pt x="4750" y="20836"/>
                </a:lnTo>
                <a:lnTo>
                  <a:pt x="4873" y="20929"/>
                </a:lnTo>
                <a:lnTo>
                  <a:pt x="5063" y="21004"/>
                </a:lnTo>
                <a:lnTo>
                  <a:pt x="5287" y="21078"/>
                </a:lnTo>
                <a:lnTo>
                  <a:pt x="5500" y="21115"/>
                </a:lnTo>
                <a:lnTo>
                  <a:pt x="6060" y="21115"/>
                </a:lnTo>
                <a:lnTo>
                  <a:pt x="6654" y="21078"/>
                </a:lnTo>
                <a:lnTo>
                  <a:pt x="7326" y="21004"/>
                </a:lnTo>
                <a:lnTo>
                  <a:pt x="8010" y="20929"/>
                </a:lnTo>
                <a:lnTo>
                  <a:pt x="8704" y="20855"/>
                </a:lnTo>
                <a:lnTo>
                  <a:pt x="9365" y="20836"/>
                </a:ln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scene3d>
            <a:camera prst="legacyPerspectiveFront">
              <a:rot lat="0" lon="300000" rev="0"/>
            </a:camera>
            <a:lightRig rig="legacyFlat4" dir="b"/>
          </a:scene3d>
          <a:sp3d extrusionH="227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vert="horz" wrap="square" lIns="91440" tIns="45720" rIns="91440" bIns="45720" anchor="ctr" compatLnSpc="1"/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60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Hide</a:t>
            </a:r>
            <a:endParaRPr lang="en-US" sz="1600"/>
          </a:p>
        </p:txBody>
      </p:sp>
      <p:sp>
        <p:nvSpPr>
          <p:cNvPr id="7174" name="Puzzle3"/>
          <p:cNvSpPr>
            <a:spLocks noChangeAspect="1" noEditPoints="1" noChangeArrowheads="1"/>
          </p:cNvSpPr>
          <p:nvPr/>
        </p:nvSpPr>
        <p:spPr bwMode="blackWhite">
          <a:xfrm>
            <a:off x="6294438" y="5081588"/>
            <a:ext cx="1096962" cy="1327150"/>
          </a:xfrm>
          <a:custGeom>
            <a:avLst/>
            <a:gdLst>
              <a:gd name="T0" fmla="*/ 1054 w 21600"/>
              <a:gd name="T1" fmla="*/ 7565 h 21600"/>
              <a:gd name="T2" fmla="*/ 19866 w 21600"/>
              <a:gd name="T3" fmla="*/ 11296 h 21600"/>
            </a:gdLst>
            <a:ahLst/>
            <a:cxnLst/>
            <a:rect l="T0" t="T1" r="T2" b="T3"/>
            <a:pathLst>
              <a:path w="21600" h="21600">
                <a:moveTo>
                  <a:pt x="6580" y="20830"/>
                </a:moveTo>
                <a:lnTo>
                  <a:pt x="7062" y="20960"/>
                </a:lnTo>
                <a:lnTo>
                  <a:pt x="7474" y="21026"/>
                </a:lnTo>
                <a:lnTo>
                  <a:pt x="7885" y="21052"/>
                </a:lnTo>
                <a:lnTo>
                  <a:pt x="8207" y="21052"/>
                </a:lnTo>
                <a:lnTo>
                  <a:pt x="8511" y="21000"/>
                </a:lnTo>
                <a:lnTo>
                  <a:pt x="8779" y="20934"/>
                </a:lnTo>
                <a:lnTo>
                  <a:pt x="8994" y="20830"/>
                </a:lnTo>
                <a:lnTo>
                  <a:pt x="9119" y="20700"/>
                </a:lnTo>
                <a:lnTo>
                  <a:pt x="9262" y="20556"/>
                </a:lnTo>
                <a:lnTo>
                  <a:pt x="9333" y="20400"/>
                </a:lnTo>
                <a:lnTo>
                  <a:pt x="9369" y="20230"/>
                </a:lnTo>
                <a:lnTo>
                  <a:pt x="9369" y="20034"/>
                </a:lnTo>
                <a:lnTo>
                  <a:pt x="9298" y="19852"/>
                </a:lnTo>
                <a:lnTo>
                  <a:pt x="9190" y="19682"/>
                </a:lnTo>
                <a:lnTo>
                  <a:pt x="9065" y="19500"/>
                </a:lnTo>
                <a:lnTo>
                  <a:pt x="8886" y="19330"/>
                </a:lnTo>
                <a:lnTo>
                  <a:pt x="8618" y="19108"/>
                </a:lnTo>
                <a:lnTo>
                  <a:pt x="8403" y="18847"/>
                </a:lnTo>
                <a:lnTo>
                  <a:pt x="8243" y="18573"/>
                </a:lnTo>
                <a:lnTo>
                  <a:pt x="8100" y="18300"/>
                </a:lnTo>
                <a:lnTo>
                  <a:pt x="7992" y="18000"/>
                </a:lnTo>
                <a:lnTo>
                  <a:pt x="7956" y="17700"/>
                </a:lnTo>
                <a:lnTo>
                  <a:pt x="7956" y="17426"/>
                </a:lnTo>
                <a:lnTo>
                  <a:pt x="7992" y="17126"/>
                </a:lnTo>
                <a:lnTo>
                  <a:pt x="8100" y="16878"/>
                </a:lnTo>
                <a:lnTo>
                  <a:pt x="8243" y="16630"/>
                </a:lnTo>
                <a:lnTo>
                  <a:pt x="8332" y="16500"/>
                </a:lnTo>
                <a:lnTo>
                  <a:pt x="8439" y="16369"/>
                </a:lnTo>
                <a:lnTo>
                  <a:pt x="8582" y="16278"/>
                </a:lnTo>
                <a:lnTo>
                  <a:pt x="8707" y="16173"/>
                </a:lnTo>
                <a:lnTo>
                  <a:pt x="8850" y="16095"/>
                </a:lnTo>
                <a:lnTo>
                  <a:pt x="9029" y="16017"/>
                </a:lnTo>
                <a:lnTo>
                  <a:pt x="9226" y="15952"/>
                </a:lnTo>
                <a:lnTo>
                  <a:pt x="9405" y="15873"/>
                </a:lnTo>
                <a:lnTo>
                  <a:pt x="9637" y="15847"/>
                </a:lnTo>
                <a:lnTo>
                  <a:pt x="9852" y="15795"/>
                </a:lnTo>
                <a:lnTo>
                  <a:pt x="10120" y="15769"/>
                </a:lnTo>
                <a:lnTo>
                  <a:pt x="10370" y="15769"/>
                </a:lnTo>
                <a:lnTo>
                  <a:pt x="10710" y="15769"/>
                </a:lnTo>
                <a:lnTo>
                  <a:pt x="10978" y="15769"/>
                </a:lnTo>
                <a:lnTo>
                  <a:pt x="11264" y="15795"/>
                </a:lnTo>
                <a:lnTo>
                  <a:pt x="11533" y="15847"/>
                </a:lnTo>
                <a:lnTo>
                  <a:pt x="11765" y="15900"/>
                </a:lnTo>
                <a:lnTo>
                  <a:pt x="12015" y="15952"/>
                </a:lnTo>
                <a:lnTo>
                  <a:pt x="12212" y="16017"/>
                </a:lnTo>
                <a:lnTo>
                  <a:pt x="12427" y="16095"/>
                </a:lnTo>
                <a:lnTo>
                  <a:pt x="12605" y="16173"/>
                </a:lnTo>
                <a:lnTo>
                  <a:pt x="12766" y="16278"/>
                </a:lnTo>
                <a:lnTo>
                  <a:pt x="12909" y="16369"/>
                </a:lnTo>
                <a:lnTo>
                  <a:pt x="13035" y="16473"/>
                </a:lnTo>
                <a:lnTo>
                  <a:pt x="13249" y="16695"/>
                </a:lnTo>
                <a:lnTo>
                  <a:pt x="13428" y="16943"/>
                </a:lnTo>
                <a:lnTo>
                  <a:pt x="13517" y="17204"/>
                </a:lnTo>
                <a:lnTo>
                  <a:pt x="13589" y="17478"/>
                </a:lnTo>
                <a:lnTo>
                  <a:pt x="13589" y="17752"/>
                </a:lnTo>
                <a:lnTo>
                  <a:pt x="13517" y="18026"/>
                </a:lnTo>
                <a:lnTo>
                  <a:pt x="13428" y="18273"/>
                </a:lnTo>
                <a:lnTo>
                  <a:pt x="13285" y="18521"/>
                </a:lnTo>
                <a:lnTo>
                  <a:pt x="13106" y="18756"/>
                </a:lnTo>
                <a:lnTo>
                  <a:pt x="12874" y="18978"/>
                </a:lnTo>
                <a:lnTo>
                  <a:pt x="12427" y="19356"/>
                </a:lnTo>
                <a:lnTo>
                  <a:pt x="12123" y="19682"/>
                </a:lnTo>
                <a:lnTo>
                  <a:pt x="12015" y="19800"/>
                </a:lnTo>
                <a:lnTo>
                  <a:pt x="11908" y="19956"/>
                </a:lnTo>
                <a:lnTo>
                  <a:pt x="11872" y="20073"/>
                </a:lnTo>
                <a:lnTo>
                  <a:pt x="11872" y="20204"/>
                </a:lnTo>
                <a:lnTo>
                  <a:pt x="11872" y="20334"/>
                </a:lnTo>
                <a:lnTo>
                  <a:pt x="11944" y="20426"/>
                </a:lnTo>
                <a:lnTo>
                  <a:pt x="12051" y="20530"/>
                </a:lnTo>
                <a:lnTo>
                  <a:pt x="12176" y="20634"/>
                </a:lnTo>
                <a:lnTo>
                  <a:pt x="12319" y="20726"/>
                </a:lnTo>
                <a:lnTo>
                  <a:pt x="12534" y="20830"/>
                </a:lnTo>
                <a:lnTo>
                  <a:pt x="12766" y="20934"/>
                </a:lnTo>
                <a:lnTo>
                  <a:pt x="13070" y="21026"/>
                </a:lnTo>
                <a:lnTo>
                  <a:pt x="13428" y="21130"/>
                </a:lnTo>
                <a:lnTo>
                  <a:pt x="13875" y="21234"/>
                </a:lnTo>
                <a:lnTo>
                  <a:pt x="14322" y="21326"/>
                </a:lnTo>
                <a:lnTo>
                  <a:pt x="14787" y="21404"/>
                </a:lnTo>
                <a:lnTo>
                  <a:pt x="15305" y="21482"/>
                </a:lnTo>
                <a:lnTo>
                  <a:pt x="15824" y="21534"/>
                </a:lnTo>
                <a:lnTo>
                  <a:pt x="16378" y="21586"/>
                </a:lnTo>
                <a:lnTo>
                  <a:pt x="16897" y="21613"/>
                </a:lnTo>
                <a:lnTo>
                  <a:pt x="17433" y="21613"/>
                </a:lnTo>
                <a:lnTo>
                  <a:pt x="17988" y="21613"/>
                </a:lnTo>
                <a:lnTo>
                  <a:pt x="18506" y="21586"/>
                </a:lnTo>
                <a:lnTo>
                  <a:pt x="18989" y="21508"/>
                </a:lnTo>
                <a:lnTo>
                  <a:pt x="19436" y="21430"/>
                </a:lnTo>
                <a:lnTo>
                  <a:pt x="19883" y="21326"/>
                </a:lnTo>
                <a:lnTo>
                  <a:pt x="20258" y="21208"/>
                </a:lnTo>
                <a:lnTo>
                  <a:pt x="20598" y="21026"/>
                </a:lnTo>
                <a:lnTo>
                  <a:pt x="20527" y="20726"/>
                </a:lnTo>
                <a:lnTo>
                  <a:pt x="20455" y="20426"/>
                </a:lnTo>
                <a:lnTo>
                  <a:pt x="20401" y="20100"/>
                </a:lnTo>
                <a:lnTo>
                  <a:pt x="20401" y="19747"/>
                </a:lnTo>
                <a:lnTo>
                  <a:pt x="20366" y="19030"/>
                </a:lnTo>
                <a:lnTo>
                  <a:pt x="20401" y="18300"/>
                </a:lnTo>
                <a:lnTo>
                  <a:pt x="20455" y="17595"/>
                </a:lnTo>
                <a:lnTo>
                  <a:pt x="20527" y="16969"/>
                </a:lnTo>
                <a:lnTo>
                  <a:pt x="20598" y="16447"/>
                </a:lnTo>
                <a:lnTo>
                  <a:pt x="20598" y="16017"/>
                </a:lnTo>
                <a:lnTo>
                  <a:pt x="20598" y="15873"/>
                </a:lnTo>
                <a:lnTo>
                  <a:pt x="20491" y="15717"/>
                </a:lnTo>
                <a:lnTo>
                  <a:pt x="20401" y="15573"/>
                </a:lnTo>
                <a:lnTo>
                  <a:pt x="20223" y="15417"/>
                </a:lnTo>
                <a:lnTo>
                  <a:pt x="20044" y="15300"/>
                </a:lnTo>
                <a:lnTo>
                  <a:pt x="19811" y="15195"/>
                </a:lnTo>
                <a:lnTo>
                  <a:pt x="19561" y="15091"/>
                </a:lnTo>
                <a:lnTo>
                  <a:pt x="19329" y="15026"/>
                </a:lnTo>
                <a:lnTo>
                  <a:pt x="19060" y="14973"/>
                </a:lnTo>
                <a:lnTo>
                  <a:pt x="18774" y="14921"/>
                </a:lnTo>
                <a:lnTo>
                  <a:pt x="18542" y="14921"/>
                </a:lnTo>
                <a:lnTo>
                  <a:pt x="18256" y="14921"/>
                </a:lnTo>
                <a:lnTo>
                  <a:pt x="18023" y="14973"/>
                </a:lnTo>
                <a:lnTo>
                  <a:pt x="17791" y="15052"/>
                </a:lnTo>
                <a:lnTo>
                  <a:pt x="17576" y="15143"/>
                </a:lnTo>
                <a:lnTo>
                  <a:pt x="17398" y="15273"/>
                </a:lnTo>
                <a:lnTo>
                  <a:pt x="17201" y="15391"/>
                </a:lnTo>
                <a:lnTo>
                  <a:pt x="16950" y="15521"/>
                </a:lnTo>
                <a:lnTo>
                  <a:pt x="16682" y="15600"/>
                </a:lnTo>
                <a:lnTo>
                  <a:pt x="16378" y="15652"/>
                </a:lnTo>
                <a:lnTo>
                  <a:pt x="16039" y="15678"/>
                </a:lnTo>
                <a:lnTo>
                  <a:pt x="15681" y="15652"/>
                </a:lnTo>
                <a:lnTo>
                  <a:pt x="15305" y="15626"/>
                </a:lnTo>
                <a:lnTo>
                  <a:pt x="14966" y="15547"/>
                </a:lnTo>
                <a:lnTo>
                  <a:pt x="14626" y="15443"/>
                </a:lnTo>
                <a:lnTo>
                  <a:pt x="14286" y="15300"/>
                </a:lnTo>
                <a:lnTo>
                  <a:pt x="13964" y="15143"/>
                </a:lnTo>
                <a:lnTo>
                  <a:pt x="13696" y="14947"/>
                </a:lnTo>
                <a:lnTo>
                  <a:pt x="13589" y="14817"/>
                </a:lnTo>
                <a:lnTo>
                  <a:pt x="13482" y="14700"/>
                </a:lnTo>
                <a:lnTo>
                  <a:pt x="13392" y="14569"/>
                </a:lnTo>
                <a:lnTo>
                  <a:pt x="13321" y="14426"/>
                </a:lnTo>
                <a:lnTo>
                  <a:pt x="13249" y="14269"/>
                </a:lnTo>
                <a:lnTo>
                  <a:pt x="13213" y="14126"/>
                </a:lnTo>
                <a:lnTo>
                  <a:pt x="13178" y="13943"/>
                </a:lnTo>
                <a:lnTo>
                  <a:pt x="13178" y="13773"/>
                </a:lnTo>
                <a:lnTo>
                  <a:pt x="13178" y="13565"/>
                </a:lnTo>
                <a:lnTo>
                  <a:pt x="13213" y="13369"/>
                </a:lnTo>
                <a:lnTo>
                  <a:pt x="13249" y="13173"/>
                </a:lnTo>
                <a:lnTo>
                  <a:pt x="13321" y="12991"/>
                </a:lnTo>
                <a:lnTo>
                  <a:pt x="13392" y="12847"/>
                </a:lnTo>
                <a:lnTo>
                  <a:pt x="13482" y="12691"/>
                </a:lnTo>
                <a:lnTo>
                  <a:pt x="13589" y="12547"/>
                </a:lnTo>
                <a:lnTo>
                  <a:pt x="13732" y="12417"/>
                </a:lnTo>
                <a:lnTo>
                  <a:pt x="14000" y="12195"/>
                </a:lnTo>
                <a:lnTo>
                  <a:pt x="14340" y="11986"/>
                </a:lnTo>
                <a:lnTo>
                  <a:pt x="14698" y="11843"/>
                </a:lnTo>
                <a:lnTo>
                  <a:pt x="15073" y="11739"/>
                </a:lnTo>
                <a:lnTo>
                  <a:pt x="15449" y="11660"/>
                </a:lnTo>
                <a:lnTo>
                  <a:pt x="15824" y="11621"/>
                </a:lnTo>
                <a:lnTo>
                  <a:pt x="16200" y="11621"/>
                </a:lnTo>
                <a:lnTo>
                  <a:pt x="16575" y="11660"/>
                </a:lnTo>
                <a:lnTo>
                  <a:pt x="16933" y="11713"/>
                </a:lnTo>
                <a:lnTo>
                  <a:pt x="17272" y="11817"/>
                </a:lnTo>
                <a:lnTo>
                  <a:pt x="17541" y="11947"/>
                </a:lnTo>
                <a:lnTo>
                  <a:pt x="17791" y="12091"/>
                </a:lnTo>
                <a:lnTo>
                  <a:pt x="17916" y="12195"/>
                </a:lnTo>
                <a:lnTo>
                  <a:pt x="18095" y="12286"/>
                </a:lnTo>
                <a:lnTo>
                  <a:pt x="18292" y="12391"/>
                </a:lnTo>
                <a:lnTo>
                  <a:pt x="18470" y="12443"/>
                </a:lnTo>
                <a:lnTo>
                  <a:pt x="18703" y="12521"/>
                </a:lnTo>
                <a:lnTo>
                  <a:pt x="18917" y="12547"/>
                </a:lnTo>
                <a:lnTo>
                  <a:pt x="19150" y="12573"/>
                </a:lnTo>
                <a:lnTo>
                  <a:pt x="19400" y="12586"/>
                </a:lnTo>
                <a:lnTo>
                  <a:pt x="19633" y="12586"/>
                </a:lnTo>
                <a:lnTo>
                  <a:pt x="19883" y="12573"/>
                </a:lnTo>
                <a:lnTo>
                  <a:pt x="20115" y="12521"/>
                </a:lnTo>
                <a:lnTo>
                  <a:pt x="20366" y="12469"/>
                </a:lnTo>
                <a:lnTo>
                  <a:pt x="20598" y="12417"/>
                </a:lnTo>
                <a:lnTo>
                  <a:pt x="20849" y="12313"/>
                </a:lnTo>
                <a:lnTo>
                  <a:pt x="21045" y="12221"/>
                </a:lnTo>
                <a:lnTo>
                  <a:pt x="21296" y="12091"/>
                </a:lnTo>
                <a:lnTo>
                  <a:pt x="21349" y="12013"/>
                </a:lnTo>
                <a:lnTo>
                  <a:pt x="21456" y="11947"/>
                </a:lnTo>
                <a:lnTo>
                  <a:pt x="21528" y="11843"/>
                </a:lnTo>
                <a:lnTo>
                  <a:pt x="21564" y="11713"/>
                </a:lnTo>
                <a:lnTo>
                  <a:pt x="21671" y="11465"/>
                </a:lnTo>
                <a:lnTo>
                  <a:pt x="21707" y="11165"/>
                </a:lnTo>
                <a:lnTo>
                  <a:pt x="21707" y="10813"/>
                </a:lnTo>
                <a:lnTo>
                  <a:pt x="21707" y="10460"/>
                </a:lnTo>
                <a:lnTo>
                  <a:pt x="21635" y="10082"/>
                </a:lnTo>
                <a:lnTo>
                  <a:pt x="21564" y="9717"/>
                </a:lnTo>
                <a:lnTo>
                  <a:pt x="21349" y="8908"/>
                </a:lnTo>
                <a:lnTo>
                  <a:pt x="21117" y="8191"/>
                </a:lnTo>
                <a:lnTo>
                  <a:pt x="20849" y="7539"/>
                </a:lnTo>
                <a:lnTo>
                  <a:pt x="20598" y="7030"/>
                </a:lnTo>
                <a:lnTo>
                  <a:pt x="20044" y="7108"/>
                </a:lnTo>
                <a:lnTo>
                  <a:pt x="19472" y="7160"/>
                </a:lnTo>
                <a:lnTo>
                  <a:pt x="18882" y="7213"/>
                </a:lnTo>
                <a:lnTo>
                  <a:pt x="18256" y="7213"/>
                </a:lnTo>
                <a:lnTo>
                  <a:pt x="17684" y="7213"/>
                </a:lnTo>
                <a:lnTo>
                  <a:pt x="17094" y="7186"/>
                </a:lnTo>
                <a:lnTo>
                  <a:pt x="16503" y="7160"/>
                </a:lnTo>
                <a:lnTo>
                  <a:pt x="16003" y="7108"/>
                </a:lnTo>
                <a:lnTo>
                  <a:pt x="15001" y="7004"/>
                </a:lnTo>
                <a:lnTo>
                  <a:pt x="14215" y="6913"/>
                </a:lnTo>
                <a:lnTo>
                  <a:pt x="13696" y="6834"/>
                </a:lnTo>
                <a:lnTo>
                  <a:pt x="13517" y="6808"/>
                </a:lnTo>
                <a:lnTo>
                  <a:pt x="13070" y="6652"/>
                </a:lnTo>
                <a:lnTo>
                  <a:pt x="12695" y="6482"/>
                </a:lnTo>
                <a:lnTo>
                  <a:pt x="12355" y="6313"/>
                </a:lnTo>
                <a:lnTo>
                  <a:pt x="12123" y="6104"/>
                </a:lnTo>
                <a:lnTo>
                  <a:pt x="11908" y="5882"/>
                </a:lnTo>
                <a:lnTo>
                  <a:pt x="11765" y="5660"/>
                </a:lnTo>
                <a:lnTo>
                  <a:pt x="11676" y="5426"/>
                </a:lnTo>
                <a:lnTo>
                  <a:pt x="11604" y="5204"/>
                </a:lnTo>
                <a:lnTo>
                  <a:pt x="11604" y="4956"/>
                </a:lnTo>
                <a:lnTo>
                  <a:pt x="11640" y="4734"/>
                </a:lnTo>
                <a:lnTo>
                  <a:pt x="11711" y="4500"/>
                </a:lnTo>
                <a:lnTo>
                  <a:pt x="11801" y="4304"/>
                </a:lnTo>
                <a:lnTo>
                  <a:pt x="11908" y="4108"/>
                </a:lnTo>
                <a:lnTo>
                  <a:pt x="12087" y="3926"/>
                </a:lnTo>
                <a:lnTo>
                  <a:pt x="12284" y="3756"/>
                </a:lnTo>
                <a:lnTo>
                  <a:pt x="12498" y="3626"/>
                </a:lnTo>
                <a:lnTo>
                  <a:pt x="12695" y="3482"/>
                </a:lnTo>
                <a:lnTo>
                  <a:pt x="12874" y="3273"/>
                </a:lnTo>
                <a:lnTo>
                  <a:pt x="13035" y="3052"/>
                </a:lnTo>
                <a:lnTo>
                  <a:pt x="13178" y="2778"/>
                </a:lnTo>
                <a:lnTo>
                  <a:pt x="13285" y="2504"/>
                </a:lnTo>
                <a:lnTo>
                  <a:pt x="13321" y="2204"/>
                </a:lnTo>
                <a:lnTo>
                  <a:pt x="13356" y="1904"/>
                </a:lnTo>
                <a:lnTo>
                  <a:pt x="13285" y="1604"/>
                </a:lnTo>
                <a:lnTo>
                  <a:pt x="13178" y="1304"/>
                </a:lnTo>
                <a:lnTo>
                  <a:pt x="13035" y="1017"/>
                </a:lnTo>
                <a:lnTo>
                  <a:pt x="12945" y="900"/>
                </a:lnTo>
                <a:lnTo>
                  <a:pt x="12802" y="769"/>
                </a:lnTo>
                <a:lnTo>
                  <a:pt x="12659" y="652"/>
                </a:lnTo>
                <a:lnTo>
                  <a:pt x="12498" y="547"/>
                </a:lnTo>
                <a:lnTo>
                  <a:pt x="12319" y="443"/>
                </a:lnTo>
                <a:lnTo>
                  <a:pt x="12123" y="352"/>
                </a:lnTo>
                <a:lnTo>
                  <a:pt x="11872" y="273"/>
                </a:lnTo>
                <a:lnTo>
                  <a:pt x="11640" y="221"/>
                </a:lnTo>
                <a:lnTo>
                  <a:pt x="11354" y="143"/>
                </a:lnTo>
                <a:lnTo>
                  <a:pt x="11086" y="117"/>
                </a:lnTo>
                <a:lnTo>
                  <a:pt x="10782" y="91"/>
                </a:lnTo>
                <a:lnTo>
                  <a:pt x="10424" y="91"/>
                </a:lnTo>
                <a:lnTo>
                  <a:pt x="10120" y="91"/>
                </a:lnTo>
                <a:lnTo>
                  <a:pt x="9816" y="117"/>
                </a:lnTo>
                <a:lnTo>
                  <a:pt x="9548" y="143"/>
                </a:lnTo>
                <a:lnTo>
                  <a:pt x="9298" y="195"/>
                </a:lnTo>
                <a:lnTo>
                  <a:pt x="9065" y="247"/>
                </a:lnTo>
                <a:lnTo>
                  <a:pt x="8815" y="300"/>
                </a:lnTo>
                <a:lnTo>
                  <a:pt x="8618" y="378"/>
                </a:lnTo>
                <a:lnTo>
                  <a:pt x="8403" y="469"/>
                </a:lnTo>
                <a:lnTo>
                  <a:pt x="8243" y="547"/>
                </a:lnTo>
                <a:lnTo>
                  <a:pt x="8064" y="652"/>
                </a:lnTo>
                <a:lnTo>
                  <a:pt x="7921" y="743"/>
                </a:lnTo>
                <a:lnTo>
                  <a:pt x="7796" y="873"/>
                </a:lnTo>
                <a:lnTo>
                  <a:pt x="7581" y="1095"/>
                </a:lnTo>
                <a:lnTo>
                  <a:pt x="7402" y="1369"/>
                </a:lnTo>
                <a:lnTo>
                  <a:pt x="7313" y="1630"/>
                </a:lnTo>
                <a:lnTo>
                  <a:pt x="7277" y="1930"/>
                </a:lnTo>
                <a:lnTo>
                  <a:pt x="7277" y="2204"/>
                </a:lnTo>
                <a:lnTo>
                  <a:pt x="7313" y="2478"/>
                </a:lnTo>
                <a:lnTo>
                  <a:pt x="7402" y="2752"/>
                </a:lnTo>
                <a:lnTo>
                  <a:pt x="7581" y="3000"/>
                </a:lnTo>
                <a:lnTo>
                  <a:pt x="7796" y="3221"/>
                </a:lnTo>
                <a:lnTo>
                  <a:pt x="8028" y="3456"/>
                </a:lnTo>
                <a:lnTo>
                  <a:pt x="8260" y="3652"/>
                </a:lnTo>
                <a:lnTo>
                  <a:pt x="8475" y="3873"/>
                </a:lnTo>
                <a:lnTo>
                  <a:pt x="8654" y="4108"/>
                </a:lnTo>
                <a:lnTo>
                  <a:pt x="8743" y="4330"/>
                </a:lnTo>
                <a:lnTo>
                  <a:pt x="8815" y="4578"/>
                </a:lnTo>
                <a:lnTo>
                  <a:pt x="8815" y="4826"/>
                </a:lnTo>
                <a:lnTo>
                  <a:pt x="8779" y="5073"/>
                </a:lnTo>
                <a:lnTo>
                  <a:pt x="8690" y="5308"/>
                </a:lnTo>
                <a:lnTo>
                  <a:pt x="8547" y="5556"/>
                </a:lnTo>
                <a:lnTo>
                  <a:pt x="8332" y="5778"/>
                </a:lnTo>
                <a:lnTo>
                  <a:pt x="8100" y="5986"/>
                </a:lnTo>
                <a:lnTo>
                  <a:pt x="7796" y="6208"/>
                </a:lnTo>
                <a:lnTo>
                  <a:pt x="7438" y="6378"/>
                </a:lnTo>
                <a:lnTo>
                  <a:pt x="7027" y="6534"/>
                </a:lnTo>
                <a:lnTo>
                  <a:pt x="6544" y="6678"/>
                </a:lnTo>
                <a:lnTo>
                  <a:pt x="6043" y="6808"/>
                </a:lnTo>
                <a:lnTo>
                  <a:pt x="5632" y="6808"/>
                </a:lnTo>
                <a:lnTo>
                  <a:pt x="5078" y="6808"/>
                </a:lnTo>
                <a:lnTo>
                  <a:pt x="4488" y="6808"/>
                </a:lnTo>
                <a:lnTo>
                  <a:pt x="3808" y="6808"/>
                </a:lnTo>
                <a:lnTo>
                  <a:pt x="3075" y="6808"/>
                </a:lnTo>
                <a:lnTo>
                  <a:pt x="2288" y="6808"/>
                </a:lnTo>
                <a:lnTo>
                  <a:pt x="1466" y="6808"/>
                </a:lnTo>
                <a:lnTo>
                  <a:pt x="607" y="6808"/>
                </a:lnTo>
                <a:lnTo>
                  <a:pt x="500" y="7239"/>
                </a:lnTo>
                <a:lnTo>
                  <a:pt x="375" y="7839"/>
                </a:lnTo>
                <a:lnTo>
                  <a:pt x="268" y="8491"/>
                </a:lnTo>
                <a:lnTo>
                  <a:pt x="160" y="9182"/>
                </a:lnTo>
                <a:lnTo>
                  <a:pt x="53" y="9860"/>
                </a:lnTo>
                <a:lnTo>
                  <a:pt x="17" y="10486"/>
                </a:lnTo>
                <a:lnTo>
                  <a:pt x="17" y="10969"/>
                </a:lnTo>
                <a:lnTo>
                  <a:pt x="17" y="11295"/>
                </a:lnTo>
                <a:lnTo>
                  <a:pt x="125" y="11465"/>
                </a:lnTo>
                <a:lnTo>
                  <a:pt x="232" y="11634"/>
                </a:lnTo>
                <a:lnTo>
                  <a:pt x="411" y="11765"/>
                </a:lnTo>
                <a:lnTo>
                  <a:pt x="607" y="11895"/>
                </a:lnTo>
                <a:lnTo>
                  <a:pt x="858" y="12013"/>
                </a:lnTo>
                <a:lnTo>
                  <a:pt x="1126" y="12091"/>
                </a:lnTo>
                <a:lnTo>
                  <a:pt x="1430" y="12169"/>
                </a:lnTo>
                <a:lnTo>
                  <a:pt x="1716" y="12221"/>
                </a:lnTo>
                <a:lnTo>
                  <a:pt x="2056" y="12247"/>
                </a:lnTo>
                <a:lnTo>
                  <a:pt x="2360" y="12260"/>
                </a:lnTo>
                <a:lnTo>
                  <a:pt x="2664" y="12247"/>
                </a:lnTo>
                <a:lnTo>
                  <a:pt x="2986" y="12221"/>
                </a:lnTo>
                <a:lnTo>
                  <a:pt x="3290" y="12169"/>
                </a:lnTo>
                <a:lnTo>
                  <a:pt x="3558" y="12065"/>
                </a:lnTo>
                <a:lnTo>
                  <a:pt x="3808" y="11960"/>
                </a:lnTo>
                <a:lnTo>
                  <a:pt x="4041" y="11843"/>
                </a:lnTo>
                <a:lnTo>
                  <a:pt x="4255" y="11686"/>
                </a:lnTo>
                <a:lnTo>
                  <a:pt x="4523" y="11595"/>
                </a:lnTo>
                <a:lnTo>
                  <a:pt x="4792" y="11517"/>
                </a:lnTo>
                <a:lnTo>
                  <a:pt x="5113" y="11491"/>
                </a:lnTo>
                <a:lnTo>
                  <a:pt x="5453" y="11465"/>
                </a:lnTo>
                <a:lnTo>
                  <a:pt x="5757" y="11491"/>
                </a:lnTo>
                <a:lnTo>
                  <a:pt x="6097" y="11543"/>
                </a:lnTo>
                <a:lnTo>
                  <a:pt x="6454" y="11634"/>
                </a:lnTo>
                <a:lnTo>
                  <a:pt x="6758" y="11765"/>
                </a:lnTo>
                <a:lnTo>
                  <a:pt x="7062" y="11921"/>
                </a:lnTo>
                <a:lnTo>
                  <a:pt x="7313" y="12091"/>
                </a:lnTo>
                <a:lnTo>
                  <a:pt x="7545" y="12313"/>
                </a:lnTo>
                <a:lnTo>
                  <a:pt x="7760" y="12573"/>
                </a:lnTo>
                <a:lnTo>
                  <a:pt x="7885" y="12847"/>
                </a:lnTo>
                <a:lnTo>
                  <a:pt x="7992" y="13173"/>
                </a:lnTo>
                <a:lnTo>
                  <a:pt x="8028" y="13500"/>
                </a:lnTo>
                <a:lnTo>
                  <a:pt x="7992" y="13747"/>
                </a:lnTo>
                <a:lnTo>
                  <a:pt x="7885" y="13969"/>
                </a:lnTo>
                <a:lnTo>
                  <a:pt x="7760" y="14191"/>
                </a:lnTo>
                <a:lnTo>
                  <a:pt x="7545" y="14373"/>
                </a:lnTo>
                <a:lnTo>
                  <a:pt x="7313" y="14543"/>
                </a:lnTo>
                <a:lnTo>
                  <a:pt x="7062" y="14700"/>
                </a:lnTo>
                <a:lnTo>
                  <a:pt x="6758" y="14817"/>
                </a:lnTo>
                <a:lnTo>
                  <a:pt x="6454" y="14921"/>
                </a:lnTo>
                <a:lnTo>
                  <a:pt x="6097" y="15000"/>
                </a:lnTo>
                <a:lnTo>
                  <a:pt x="5757" y="15052"/>
                </a:lnTo>
                <a:lnTo>
                  <a:pt x="5453" y="15052"/>
                </a:lnTo>
                <a:lnTo>
                  <a:pt x="5113" y="15026"/>
                </a:lnTo>
                <a:lnTo>
                  <a:pt x="4792" y="14973"/>
                </a:lnTo>
                <a:lnTo>
                  <a:pt x="4523" y="14869"/>
                </a:lnTo>
                <a:lnTo>
                  <a:pt x="4255" y="14752"/>
                </a:lnTo>
                <a:lnTo>
                  <a:pt x="4041" y="14569"/>
                </a:lnTo>
                <a:lnTo>
                  <a:pt x="3844" y="14400"/>
                </a:lnTo>
                <a:lnTo>
                  <a:pt x="3594" y="14269"/>
                </a:lnTo>
                <a:lnTo>
                  <a:pt x="3361" y="14165"/>
                </a:lnTo>
                <a:lnTo>
                  <a:pt x="3111" y="14100"/>
                </a:lnTo>
                <a:lnTo>
                  <a:pt x="2843" y="14073"/>
                </a:lnTo>
                <a:lnTo>
                  <a:pt x="2574" y="14073"/>
                </a:lnTo>
                <a:lnTo>
                  <a:pt x="2288" y="14100"/>
                </a:lnTo>
                <a:lnTo>
                  <a:pt x="2020" y="14139"/>
                </a:lnTo>
                <a:lnTo>
                  <a:pt x="1734" y="14243"/>
                </a:lnTo>
                <a:lnTo>
                  <a:pt x="1466" y="14347"/>
                </a:lnTo>
                <a:lnTo>
                  <a:pt x="1233" y="14465"/>
                </a:lnTo>
                <a:lnTo>
                  <a:pt x="983" y="14621"/>
                </a:lnTo>
                <a:lnTo>
                  <a:pt x="786" y="14765"/>
                </a:lnTo>
                <a:lnTo>
                  <a:pt x="572" y="14947"/>
                </a:lnTo>
                <a:lnTo>
                  <a:pt x="411" y="15143"/>
                </a:lnTo>
                <a:lnTo>
                  <a:pt x="303" y="15378"/>
                </a:lnTo>
                <a:lnTo>
                  <a:pt x="196" y="15600"/>
                </a:lnTo>
                <a:lnTo>
                  <a:pt x="160" y="15873"/>
                </a:lnTo>
                <a:lnTo>
                  <a:pt x="196" y="16200"/>
                </a:lnTo>
                <a:lnTo>
                  <a:pt x="232" y="16526"/>
                </a:lnTo>
                <a:lnTo>
                  <a:pt x="411" y="17295"/>
                </a:lnTo>
                <a:lnTo>
                  <a:pt x="607" y="18104"/>
                </a:lnTo>
                <a:lnTo>
                  <a:pt x="715" y="18508"/>
                </a:lnTo>
                <a:lnTo>
                  <a:pt x="822" y="18926"/>
                </a:lnTo>
                <a:lnTo>
                  <a:pt x="876" y="19330"/>
                </a:lnTo>
                <a:lnTo>
                  <a:pt x="911" y="19734"/>
                </a:lnTo>
                <a:lnTo>
                  <a:pt x="911" y="20073"/>
                </a:lnTo>
                <a:lnTo>
                  <a:pt x="876" y="20426"/>
                </a:lnTo>
                <a:lnTo>
                  <a:pt x="858" y="20608"/>
                </a:lnTo>
                <a:lnTo>
                  <a:pt x="786" y="20752"/>
                </a:lnTo>
                <a:lnTo>
                  <a:pt x="715" y="20908"/>
                </a:lnTo>
                <a:lnTo>
                  <a:pt x="607" y="21026"/>
                </a:lnTo>
                <a:lnTo>
                  <a:pt x="1394" y="20934"/>
                </a:lnTo>
                <a:lnTo>
                  <a:pt x="2217" y="20804"/>
                </a:lnTo>
                <a:lnTo>
                  <a:pt x="3039" y="20726"/>
                </a:lnTo>
                <a:lnTo>
                  <a:pt x="3844" y="20660"/>
                </a:lnTo>
                <a:lnTo>
                  <a:pt x="4595" y="20634"/>
                </a:lnTo>
                <a:lnTo>
                  <a:pt x="5310" y="20634"/>
                </a:lnTo>
                <a:lnTo>
                  <a:pt x="5650" y="20660"/>
                </a:lnTo>
                <a:lnTo>
                  <a:pt x="6007" y="20700"/>
                </a:lnTo>
                <a:lnTo>
                  <a:pt x="6276" y="20752"/>
                </a:lnTo>
                <a:lnTo>
                  <a:pt x="6580" y="20830"/>
                </a:ln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scene3d>
            <a:camera prst="legacyPerspectiveFront">
              <a:rot lat="0" lon="300000" rev="0"/>
            </a:camera>
            <a:lightRig rig="legacyFlat4" dir="b"/>
          </a:scene3d>
          <a:sp3d extrusionH="2270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vert="horz" wrap="square" lIns="91440" tIns="45720" rIns="91440" bIns="45720" anchor="ctr" anchorCtr="1" compatLnSpc="1"/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60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Pictures</a:t>
            </a:r>
            <a:endParaRPr lang="en-US" sz="1600"/>
          </a:p>
        </p:txBody>
      </p:sp>
      <p:sp>
        <p:nvSpPr>
          <p:cNvPr id="7175" name="Puzzle4"/>
          <p:cNvSpPr>
            <a:spLocks noChangeAspect="1" noEditPoints="1" noChangeArrowheads="1"/>
          </p:cNvSpPr>
          <p:nvPr/>
        </p:nvSpPr>
        <p:spPr bwMode="blackWhite">
          <a:xfrm>
            <a:off x="5438775" y="4297363"/>
            <a:ext cx="904875" cy="1574800"/>
          </a:xfrm>
          <a:custGeom>
            <a:avLst/>
            <a:gdLst>
              <a:gd name="T0" fmla="*/ 1548 w 21600"/>
              <a:gd name="T1" fmla="*/ 5444 h 21600"/>
              <a:gd name="T2" fmla="*/ 20203 w 21600"/>
              <a:gd name="T3" fmla="*/ 9103 h 21600"/>
            </a:gdLst>
            <a:ahLst/>
            <a:cxnLst/>
            <a:rect l="T0" t="T1" r="T2" b="T3"/>
            <a:pathLst>
              <a:path w="21600" h="21600">
                <a:moveTo>
                  <a:pt x="3813" y="10590"/>
                </a:moveTo>
                <a:lnTo>
                  <a:pt x="3927" y="10513"/>
                </a:lnTo>
                <a:lnTo>
                  <a:pt x="4078" y="10425"/>
                </a:lnTo>
                <a:lnTo>
                  <a:pt x="4210" y="10359"/>
                </a:lnTo>
                <a:lnTo>
                  <a:pt x="4361" y="10315"/>
                </a:lnTo>
                <a:lnTo>
                  <a:pt x="4682" y="10237"/>
                </a:lnTo>
                <a:lnTo>
                  <a:pt x="5041" y="10193"/>
                </a:lnTo>
                <a:lnTo>
                  <a:pt x="5456" y="10171"/>
                </a:lnTo>
                <a:lnTo>
                  <a:pt x="5853" y="10193"/>
                </a:lnTo>
                <a:lnTo>
                  <a:pt x="6249" y="10260"/>
                </a:lnTo>
                <a:lnTo>
                  <a:pt x="6646" y="10337"/>
                </a:lnTo>
                <a:lnTo>
                  <a:pt x="7004" y="10469"/>
                </a:lnTo>
                <a:lnTo>
                  <a:pt x="7363" y="10612"/>
                </a:lnTo>
                <a:lnTo>
                  <a:pt x="7665" y="10788"/>
                </a:lnTo>
                <a:lnTo>
                  <a:pt x="7911" y="10998"/>
                </a:lnTo>
                <a:lnTo>
                  <a:pt x="8024" y="11097"/>
                </a:lnTo>
                <a:lnTo>
                  <a:pt x="8137" y="11207"/>
                </a:lnTo>
                <a:lnTo>
                  <a:pt x="8194" y="11340"/>
                </a:lnTo>
                <a:lnTo>
                  <a:pt x="8269" y="11461"/>
                </a:lnTo>
                <a:lnTo>
                  <a:pt x="8307" y="11593"/>
                </a:lnTo>
                <a:lnTo>
                  <a:pt x="8307" y="11714"/>
                </a:lnTo>
                <a:lnTo>
                  <a:pt x="8307" y="11868"/>
                </a:lnTo>
                <a:lnTo>
                  <a:pt x="8307" y="12012"/>
                </a:lnTo>
                <a:lnTo>
                  <a:pt x="8194" y="12265"/>
                </a:lnTo>
                <a:lnTo>
                  <a:pt x="8062" y="12519"/>
                </a:lnTo>
                <a:lnTo>
                  <a:pt x="7873" y="12706"/>
                </a:lnTo>
                <a:lnTo>
                  <a:pt x="7627" y="12904"/>
                </a:lnTo>
                <a:lnTo>
                  <a:pt x="7363" y="13048"/>
                </a:lnTo>
                <a:lnTo>
                  <a:pt x="7080" y="13180"/>
                </a:lnTo>
                <a:lnTo>
                  <a:pt x="6759" y="13257"/>
                </a:lnTo>
                <a:lnTo>
                  <a:pt x="6419" y="13345"/>
                </a:lnTo>
                <a:lnTo>
                  <a:pt x="6098" y="13389"/>
                </a:lnTo>
                <a:lnTo>
                  <a:pt x="5739" y="13389"/>
                </a:lnTo>
                <a:lnTo>
                  <a:pt x="5418" y="13389"/>
                </a:lnTo>
                <a:lnTo>
                  <a:pt x="5079" y="13345"/>
                </a:lnTo>
                <a:lnTo>
                  <a:pt x="4758" y="13301"/>
                </a:lnTo>
                <a:lnTo>
                  <a:pt x="4474" y="13213"/>
                </a:lnTo>
                <a:lnTo>
                  <a:pt x="4172" y="13114"/>
                </a:lnTo>
                <a:lnTo>
                  <a:pt x="3965" y="12982"/>
                </a:lnTo>
                <a:lnTo>
                  <a:pt x="3738" y="12838"/>
                </a:lnTo>
                <a:lnTo>
                  <a:pt x="3493" y="12706"/>
                </a:lnTo>
                <a:lnTo>
                  <a:pt x="3228" y="12607"/>
                </a:lnTo>
                <a:lnTo>
                  <a:pt x="2945" y="12519"/>
                </a:lnTo>
                <a:lnTo>
                  <a:pt x="2700" y="12431"/>
                </a:lnTo>
                <a:lnTo>
                  <a:pt x="2397" y="12375"/>
                </a:lnTo>
                <a:lnTo>
                  <a:pt x="2152" y="12331"/>
                </a:lnTo>
                <a:lnTo>
                  <a:pt x="1888" y="12309"/>
                </a:lnTo>
                <a:lnTo>
                  <a:pt x="1642" y="12309"/>
                </a:lnTo>
                <a:lnTo>
                  <a:pt x="1397" y="12331"/>
                </a:lnTo>
                <a:lnTo>
                  <a:pt x="1170" y="12397"/>
                </a:lnTo>
                <a:lnTo>
                  <a:pt x="962" y="12453"/>
                </a:lnTo>
                <a:lnTo>
                  <a:pt x="774" y="12563"/>
                </a:lnTo>
                <a:lnTo>
                  <a:pt x="623" y="12684"/>
                </a:lnTo>
                <a:lnTo>
                  <a:pt x="528" y="12838"/>
                </a:lnTo>
                <a:lnTo>
                  <a:pt x="453" y="13026"/>
                </a:lnTo>
                <a:lnTo>
                  <a:pt x="339" y="13477"/>
                </a:lnTo>
                <a:lnTo>
                  <a:pt x="226" y="13984"/>
                </a:lnTo>
                <a:lnTo>
                  <a:pt x="151" y="14535"/>
                </a:lnTo>
                <a:lnTo>
                  <a:pt x="113" y="15075"/>
                </a:lnTo>
                <a:lnTo>
                  <a:pt x="113" y="15626"/>
                </a:lnTo>
                <a:lnTo>
                  <a:pt x="151" y="16133"/>
                </a:lnTo>
                <a:lnTo>
                  <a:pt x="188" y="16376"/>
                </a:lnTo>
                <a:lnTo>
                  <a:pt x="264" y="16585"/>
                </a:lnTo>
                <a:lnTo>
                  <a:pt x="339" y="16773"/>
                </a:lnTo>
                <a:lnTo>
                  <a:pt x="453" y="16938"/>
                </a:lnTo>
                <a:lnTo>
                  <a:pt x="1095" y="16883"/>
                </a:lnTo>
                <a:lnTo>
                  <a:pt x="1963" y="16795"/>
                </a:lnTo>
                <a:lnTo>
                  <a:pt x="2945" y="16751"/>
                </a:lnTo>
                <a:lnTo>
                  <a:pt x="3965" y="16706"/>
                </a:lnTo>
                <a:lnTo>
                  <a:pt x="5022" y="16684"/>
                </a:lnTo>
                <a:lnTo>
                  <a:pt x="5947" y="16684"/>
                </a:lnTo>
                <a:lnTo>
                  <a:pt x="6759" y="16706"/>
                </a:lnTo>
                <a:lnTo>
                  <a:pt x="7363" y="16751"/>
                </a:lnTo>
                <a:lnTo>
                  <a:pt x="7948" y="16839"/>
                </a:lnTo>
                <a:lnTo>
                  <a:pt x="8458" y="16916"/>
                </a:lnTo>
                <a:lnTo>
                  <a:pt x="8893" y="17026"/>
                </a:lnTo>
                <a:lnTo>
                  <a:pt x="9289" y="17158"/>
                </a:lnTo>
                <a:lnTo>
                  <a:pt x="9572" y="17280"/>
                </a:lnTo>
                <a:lnTo>
                  <a:pt x="9799" y="17412"/>
                </a:lnTo>
                <a:lnTo>
                  <a:pt x="9969" y="17555"/>
                </a:lnTo>
                <a:lnTo>
                  <a:pt x="10120" y="17687"/>
                </a:lnTo>
                <a:lnTo>
                  <a:pt x="10158" y="17831"/>
                </a:lnTo>
                <a:lnTo>
                  <a:pt x="10195" y="17974"/>
                </a:lnTo>
                <a:lnTo>
                  <a:pt x="10158" y="18128"/>
                </a:lnTo>
                <a:lnTo>
                  <a:pt x="10082" y="18271"/>
                </a:lnTo>
                <a:lnTo>
                  <a:pt x="9969" y="18426"/>
                </a:lnTo>
                <a:lnTo>
                  <a:pt x="9837" y="18569"/>
                </a:lnTo>
                <a:lnTo>
                  <a:pt x="9648" y="18701"/>
                </a:lnTo>
                <a:lnTo>
                  <a:pt x="9440" y="18822"/>
                </a:lnTo>
                <a:lnTo>
                  <a:pt x="9213" y="18999"/>
                </a:lnTo>
                <a:lnTo>
                  <a:pt x="9044" y="19186"/>
                </a:lnTo>
                <a:lnTo>
                  <a:pt x="8893" y="19395"/>
                </a:lnTo>
                <a:lnTo>
                  <a:pt x="8817" y="19627"/>
                </a:lnTo>
                <a:lnTo>
                  <a:pt x="8779" y="19858"/>
                </a:lnTo>
                <a:lnTo>
                  <a:pt x="8779" y="20112"/>
                </a:lnTo>
                <a:lnTo>
                  <a:pt x="8855" y="20354"/>
                </a:lnTo>
                <a:lnTo>
                  <a:pt x="8968" y="20586"/>
                </a:lnTo>
                <a:lnTo>
                  <a:pt x="9138" y="20817"/>
                </a:lnTo>
                <a:lnTo>
                  <a:pt x="9365" y="21026"/>
                </a:lnTo>
                <a:lnTo>
                  <a:pt x="9610" y="21192"/>
                </a:lnTo>
                <a:lnTo>
                  <a:pt x="9950" y="21368"/>
                </a:lnTo>
                <a:lnTo>
                  <a:pt x="10120" y="21445"/>
                </a:lnTo>
                <a:lnTo>
                  <a:pt x="10346" y="21511"/>
                </a:lnTo>
                <a:lnTo>
                  <a:pt x="10516" y="21555"/>
                </a:lnTo>
                <a:lnTo>
                  <a:pt x="10743" y="21600"/>
                </a:lnTo>
                <a:lnTo>
                  <a:pt x="10988" y="21644"/>
                </a:lnTo>
                <a:lnTo>
                  <a:pt x="11215" y="21666"/>
                </a:lnTo>
                <a:lnTo>
                  <a:pt x="11498" y="21666"/>
                </a:lnTo>
                <a:lnTo>
                  <a:pt x="11762" y="21666"/>
                </a:lnTo>
                <a:lnTo>
                  <a:pt x="12253" y="21644"/>
                </a:lnTo>
                <a:lnTo>
                  <a:pt x="12763" y="21577"/>
                </a:lnTo>
                <a:lnTo>
                  <a:pt x="13197" y="21467"/>
                </a:lnTo>
                <a:lnTo>
                  <a:pt x="13556" y="21346"/>
                </a:lnTo>
                <a:lnTo>
                  <a:pt x="13896" y="21192"/>
                </a:lnTo>
                <a:lnTo>
                  <a:pt x="14179" y="21026"/>
                </a:lnTo>
                <a:lnTo>
                  <a:pt x="14444" y="20839"/>
                </a:lnTo>
                <a:lnTo>
                  <a:pt x="14576" y="20641"/>
                </a:lnTo>
                <a:lnTo>
                  <a:pt x="14727" y="20431"/>
                </a:lnTo>
                <a:lnTo>
                  <a:pt x="14765" y="20200"/>
                </a:lnTo>
                <a:lnTo>
                  <a:pt x="14802" y="19991"/>
                </a:lnTo>
                <a:lnTo>
                  <a:pt x="14727" y="19759"/>
                </a:lnTo>
                <a:lnTo>
                  <a:pt x="14613" y="19550"/>
                </a:lnTo>
                <a:lnTo>
                  <a:pt x="14444" y="19307"/>
                </a:lnTo>
                <a:lnTo>
                  <a:pt x="14217" y="19098"/>
                </a:lnTo>
                <a:lnTo>
                  <a:pt x="13934" y="18911"/>
                </a:lnTo>
                <a:lnTo>
                  <a:pt x="13669" y="18745"/>
                </a:lnTo>
                <a:lnTo>
                  <a:pt x="13462" y="18547"/>
                </a:lnTo>
                <a:lnTo>
                  <a:pt x="13311" y="18337"/>
                </a:lnTo>
                <a:lnTo>
                  <a:pt x="13197" y="18150"/>
                </a:lnTo>
                <a:lnTo>
                  <a:pt x="13122" y="17941"/>
                </a:lnTo>
                <a:lnTo>
                  <a:pt x="13122" y="17720"/>
                </a:lnTo>
                <a:lnTo>
                  <a:pt x="13122" y="17533"/>
                </a:lnTo>
                <a:lnTo>
                  <a:pt x="13197" y="17346"/>
                </a:lnTo>
                <a:lnTo>
                  <a:pt x="13273" y="17158"/>
                </a:lnTo>
                <a:lnTo>
                  <a:pt x="13386" y="16982"/>
                </a:lnTo>
                <a:lnTo>
                  <a:pt x="13537" y="16839"/>
                </a:lnTo>
                <a:lnTo>
                  <a:pt x="13707" y="16706"/>
                </a:lnTo>
                <a:lnTo>
                  <a:pt x="13896" y="16607"/>
                </a:lnTo>
                <a:lnTo>
                  <a:pt x="14104" y="16519"/>
                </a:lnTo>
                <a:lnTo>
                  <a:pt x="14330" y="16453"/>
                </a:lnTo>
                <a:lnTo>
                  <a:pt x="14538" y="16431"/>
                </a:lnTo>
                <a:lnTo>
                  <a:pt x="14897" y="16453"/>
                </a:lnTo>
                <a:lnTo>
                  <a:pt x="15406" y="16497"/>
                </a:lnTo>
                <a:lnTo>
                  <a:pt x="16105" y="16541"/>
                </a:lnTo>
                <a:lnTo>
                  <a:pt x="16898" y="16607"/>
                </a:lnTo>
                <a:lnTo>
                  <a:pt x="17804" y="16651"/>
                </a:lnTo>
                <a:lnTo>
                  <a:pt x="18786" y="16684"/>
                </a:lnTo>
                <a:lnTo>
                  <a:pt x="19844" y="16728"/>
                </a:lnTo>
                <a:lnTo>
                  <a:pt x="20920" y="16751"/>
                </a:lnTo>
                <a:lnTo>
                  <a:pt x="21109" y="16497"/>
                </a:lnTo>
                <a:lnTo>
                  <a:pt x="21241" y="16222"/>
                </a:lnTo>
                <a:lnTo>
                  <a:pt x="21392" y="15946"/>
                </a:lnTo>
                <a:lnTo>
                  <a:pt x="21467" y="15648"/>
                </a:lnTo>
                <a:lnTo>
                  <a:pt x="21543" y="15351"/>
                </a:lnTo>
                <a:lnTo>
                  <a:pt x="21618" y="15042"/>
                </a:lnTo>
                <a:lnTo>
                  <a:pt x="21618" y="14745"/>
                </a:lnTo>
                <a:lnTo>
                  <a:pt x="21618" y="14447"/>
                </a:lnTo>
                <a:lnTo>
                  <a:pt x="21618" y="14150"/>
                </a:lnTo>
                <a:lnTo>
                  <a:pt x="21581" y="13852"/>
                </a:lnTo>
                <a:lnTo>
                  <a:pt x="21505" y="13577"/>
                </a:lnTo>
                <a:lnTo>
                  <a:pt x="21430" y="13301"/>
                </a:lnTo>
                <a:lnTo>
                  <a:pt x="21354" y="13048"/>
                </a:lnTo>
                <a:lnTo>
                  <a:pt x="21241" y="12816"/>
                </a:lnTo>
                <a:lnTo>
                  <a:pt x="21146" y="12607"/>
                </a:lnTo>
                <a:lnTo>
                  <a:pt x="21033" y="12431"/>
                </a:lnTo>
                <a:lnTo>
                  <a:pt x="20920" y="12265"/>
                </a:lnTo>
                <a:lnTo>
                  <a:pt x="20769" y="12144"/>
                </a:lnTo>
                <a:lnTo>
                  <a:pt x="20637" y="12034"/>
                </a:lnTo>
                <a:lnTo>
                  <a:pt x="20486" y="11946"/>
                </a:lnTo>
                <a:lnTo>
                  <a:pt x="20297" y="11891"/>
                </a:lnTo>
                <a:lnTo>
                  <a:pt x="20165" y="11846"/>
                </a:lnTo>
                <a:lnTo>
                  <a:pt x="19976" y="11824"/>
                </a:lnTo>
                <a:lnTo>
                  <a:pt x="19806" y="11802"/>
                </a:lnTo>
                <a:lnTo>
                  <a:pt x="19390" y="11824"/>
                </a:lnTo>
                <a:lnTo>
                  <a:pt x="18956" y="11891"/>
                </a:lnTo>
                <a:lnTo>
                  <a:pt x="18503" y="11968"/>
                </a:lnTo>
                <a:lnTo>
                  <a:pt x="17993" y="12078"/>
                </a:lnTo>
                <a:lnTo>
                  <a:pt x="17653" y="12144"/>
                </a:lnTo>
                <a:lnTo>
                  <a:pt x="17332" y="12199"/>
                </a:lnTo>
                <a:lnTo>
                  <a:pt x="17049" y="12221"/>
                </a:lnTo>
                <a:lnTo>
                  <a:pt x="16747" y="12243"/>
                </a:lnTo>
                <a:lnTo>
                  <a:pt x="16464" y="12243"/>
                </a:lnTo>
                <a:lnTo>
                  <a:pt x="16218" y="12243"/>
                </a:lnTo>
                <a:lnTo>
                  <a:pt x="15992" y="12221"/>
                </a:lnTo>
                <a:lnTo>
                  <a:pt x="15746" y="12199"/>
                </a:lnTo>
                <a:lnTo>
                  <a:pt x="15520" y="12155"/>
                </a:lnTo>
                <a:lnTo>
                  <a:pt x="15350" y="12122"/>
                </a:lnTo>
                <a:lnTo>
                  <a:pt x="15161" y="12056"/>
                </a:lnTo>
                <a:lnTo>
                  <a:pt x="14972" y="11990"/>
                </a:lnTo>
                <a:lnTo>
                  <a:pt x="14689" y="11846"/>
                </a:lnTo>
                <a:lnTo>
                  <a:pt x="14444" y="11670"/>
                </a:lnTo>
                <a:lnTo>
                  <a:pt x="14255" y="11483"/>
                </a:lnTo>
                <a:lnTo>
                  <a:pt x="14104" y="11295"/>
                </a:lnTo>
                <a:lnTo>
                  <a:pt x="14028" y="11086"/>
                </a:lnTo>
                <a:lnTo>
                  <a:pt x="13972" y="10888"/>
                </a:lnTo>
                <a:lnTo>
                  <a:pt x="13972" y="10700"/>
                </a:lnTo>
                <a:lnTo>
                  <a:pt x="14009" y="10513"/>
                </a:lnTo>
                <a:lnTo>
                  <a:pt x="14066" y="10359"/>
                </a:lnTo>
                <a:lnTo>
                  <a:pt x="14179" y="10215"/>
                </a:lnTo>
                <a:lnTo>
                  <a:pt x="14406" y="10006"/>
                </a:lnTo>
                <a:lnTo>
                  <a:pt x="14651" y="9830"/>
                </a:lnTo>
                <a:lnTo>
                  <a:pt x="14878" y="9686"/>
                </a:lnTo>
                <a:lnTo>
                  <a:pt x="15123" y="9554"/>
                </a:lnTo>
                <a:lnTo>
                  <a:pt x="15350" y="9477"/>
                </a:lnTo>
                <a:lnTo>
                  <a:pt x="15558" y="9411"/>
                </a:lnTo>
                <a:lnTo>
                  <a:pt x="15803" y="9345"/>
                </a:lnTo>
                <a:lnTo>
                  <a:pt x="16030" y="9323"/>
                </a:lnTo>
                <a:lnTo>
                  <a:pt x="16256" y="9301"/>
                </a:lnTo>
                <a:lnTo>
                  <a:pt x="16464" y="9323"/>
                </a:lnTo>
                <a:lnTo>
                  <a:pt x="16690" y="9345"/>
                </a:lnTo>
                <a:lnTo>
                  <a:pt x="16898" y="9367"/>
                </a:lnTo>
                <a:lnTo>
                  <a:pt x="17332" y="9477"/>
                </a:lnTo>
                <a:lnTo>
                  <a:pt x="17767" y="9598"/>
                </a:lnTo>
                <a:lnTo>
                  <a:pt x="18163" y="9731"/>
                </a:lnTo>
                <a:lnTo>
                  <a:pt x="18597" y="9874"/>
                </a:lnTo>
                <a:lnTo>
                  <a:pt x="18994" y="10006"/>
                </a:lnTo>
                <a:lnTo>
                  <a:pt x="19428" y="10083"/>
                </a:lnTo>
                <a:lnTo>
                  <a:pt x="19617" y="10127"/>
                </a:lnTo>
                <a:lnTo>
                  <a:pt x="19844" y="10149"/>
                </a:lnTo>
                <a:lnTo>
                  <a:pt x="20013" y="10149"/>
                </a:lnTo>
                <a:lnTo>
                  <a:pt x="20240" y="10127"/>
                </a:lnTo>
                <a:lnTo>
                  <a:pt x="20410" y="10105"/>
                </a:lnTo>
                <a:lnTo>
                  <a:pt x="20637" y="10061"/>
                </a:lnTo>
                <a:lnTo>
                  <a:pt x="20844" y="9984"/>
                </a:lnTo>
                <a:lnTo>
                  <a:pt x="21033" y="9896"/>
                </a:lnTo>
                <a:lnTo>
                  <a:pt x="21146" y="9830"/>
                </a:lnTo>
                <a:lnTo>
                  <a:pt x="21203" y="9753"/>
                </a:lnTo>
                <a:lnTo>
                  <a:pt x="21279" y="9642"/>
                </a:lnTo>
                <a:lnTo>
                  <a:pt x="21354" y="9521"/>
                </a:lnTo>
                <a:lnTo>
                  <a:pt x="21430" y="9246"/>
                </a:lnTo>
                <a:lnTo>
                  <a:pt x="21430" y="8904"/>
                </a:lnTo>
                <a:lnTo>
                  <a:pt x="21430" y="8540"/>
                </a:lnTo>
                <a:lnTo>
                  <a:pt x="21392" y="8144"/>
                </a:lnTo>
                <a:lnTo>
                  <a:pt x="21354" y="7714"/>
                </a:lnTo>
                <a:lnTo>
                  <a:pt x="21279" y="7295"/>
                </a:lnTo>
                <a:lnTo>
                  <a:pt x="21146" y="6446"/>
                </a:lnTo>
                <a:lnTo>
                  <a:pt x="20995" y="5686"/>
                </a:lnTo>
                <a:lnTo>
                  <a:pt x="20958" y="5366"/>
                </a:lnTo>
                <a:lnTo>
                  <a:pt x="20958" y="5091"/>
                </a:lnTo>
                <a:lnTo>
                  <a:pt x="20958" y="4860"/>
                </a:lnTo>
                <a:lnTo>
                  <a:pt x="21033" y="4716"/>
                </a:lnTo>
                <a:lnTo>
                  <a:pt x="20637" y="4860"/>
                </a:lnTo>
                <a:lnTo>
                  <a:pt x="20127" y="4992"/>
                </a:lnTo>
                <a:lnTo>
                  <a:pt x="19617" y="5069"/>
                </a:lnTo>
                <a:lnTo>
                  <a:pt x="19032" y="5157"/>
                </a:lnTo>
                <a:lnTo>
                  <a:pt x="18465" y="5201"/>
                </a:lnTo>
                <a:lnTo>
                  <a:pt x="17842" y="5245"/>
                </a:lnTo>
                <a:lnTo>
                  <a:pt x="17219" y="5267"/>
                </a:lnTo>
                <a:lnTo>
                  <a:pt x="16615" y="5267"/>
                </a:lnTo>
                <a:lnTo>
                  <a:pt x="15992" y="5245"/>
                </a:lnTo>
                <a:lnTo>
                  <a:pt x="15369" y="5201"/>
                </a:lnTo>
                <a:lnTo>
                  <a:pt x="14840" y="5157"/>
                </a:lnTo>
                <a:lnTo>
                  <a:pt x="14293" y="5091"/>
                </a:lnTo>
                <a:lnTo>
                  <a:pt x="13783" y="5014"/>
                </a:lnTo>
                <a:lnTo>
                  <a:pt x="13386" y="4926"/>
                </a:lnTo>
                <a:lnTo>
                  <a:pt x="13027" y="4815"/>
                </a:lnTo>
                <a:lnTo>
                  <a:pt x="12725" y="4716"/>
                </a:lnTo>
                <a:lnTo>
                  <a:pt x="12480" y="4606"/>
                </a:lnTo>
                <a:lnTo>
                  <a:pt x="12291" y="4496"/>
                </a:lnTo>
                <a:lnTo>
                  <a:pt x="12197" y="4397"/>
                </a:lnTo>
                <a:lnTo>
                  <a:pt x="12083" y="4286"/>
                </a:lnTo>
                <a:lnTo>
                  <a:pt x="12046" y="4187"/>
                </a:lnTo>
                <a:lnTo>
                  <a:pt x="12008" y="4077"/>
                </a:lnTo>
                <a:lnTo>
                  <a:pt x="12046" y="3967"/>
                </a:lnTo>
                <a:lnTo>
                  <a:pt x="12121" y="3868"/>
                </a:lnTo>
                <a:lnTo>
                  <a:pt x="12197" y="3735"/>
                </a:lnTo>
                <a:lnTo>
                  <a:pt x="12291" y="3614"/>
                </a:lnTo>
                <a:lnTo>
                  <a:pt x="12442" y="3482"/>
                </a:lnTo>
                <a:lnTo>
                  <a:pt x="12631" y="3361"/>
                </a:lnTo>
                <a:lnTo>
                  <a:pt x="13065" y="3085"/>
                </a:lnTo>
                <a:lnTo>
                  <a:pt x="13537" y="2766"/>
                </a:lnTo>
                <a:lnTo>
                  <a:pt x="13783" y="2578"/>
                </a:lnTo>
                <a:lnTo>
                  <a:pt x="13934" y="2380"/>
                </a:lnTo>
                <a:lnTo>
                  <a:pt x="14028" y="2171"/>
                </a:lnTo>
                <a:lnTo>
                  <a:pt x="14104" y="1961"/>
                </a:lnTo>
                <a:lnTo>
                  <a:pt x="14104" y="1730"/>
                </a:lnTo>
                <a:lnTo>
                  <a:pt x="14066" y="1498"/>
                </a:lnTo>
                <a:lnTo>
                  <a:pt x="13972" y="1267"/>
                </a:lnTo>
                <a:lnTo>
                  <a:pt x="13820" y="1057"/>
                </a:lnTo>
                <a:lnTo>
                  <a:pt x="13594" y="837"/>
                </a:lnTo>
                <a:lnTo>
                  <a:pt x="13386" y="628"/>
                </a:lnTo>
                <a:lnTo>
                  <a:pt x="13103" y="462"/>
                </a:lnTo>
                <a:lnTo>
                  <a:pt x="12763" y="308"/>
                </a:lnTo>
                <a:lnTo>
                  <a:pt x="12404" y="187"/>
                </a:lnTo>
                <a:lnTo>
                  <a:pt x="12008" y="77"/>
                </a:lnTo>
                <a:lnTo>
                  <a:pt x="11574" y="33"/>
                </a:lnTo>
                <a:lnTo>
                  <a:pt x="11102" y="11"/>
                </a:lnTo>
                <a:lnTo>
                  <a:pt x="10667" y="11"/>
                </a:lnTo>
                <a:lnTo>
                  <a:pt x="10233" y="77"/>
                </a:lnTo>
                <a:lnTo>
                  <a:pt x="9837" y="187"/>
                </a:lnTo>
                <a:lnTo>
                  <a:pt x="9440" y="286"/>
                </a:lnTo>
                <a:lnTo>
                  <a:pt x="9062" y="462"/>
                </a:lnTo>
                <a:lnTo>
                  <a:pt x="8741" y="628"/>
                </a:lnTo>
                <a:lnTo>
                  <a:pt x="8458" y="815"/>
                </a:lnTo>
                <a:lnTo>
                  <a:pt x="8232" y="1035"/>
                </a:lnTo>
                <a:lnTo>
                  <a:pt x="8062" y="1245"/>
                </a:lnTo>
                <a:lnTo>
                  <a:pt x="7911" y="1476"/>
                </a:lnTo>
                <a:lnTo>
                  <a:pt x="7835" y="1708"/>
                </a:lnTo>
                <a:lnTo>
                  <a:pt x="7797" y="1961"/>
                </a:lnTo>
                <a:lnTo>
                  <a:pt x="7835" y="2193"/>
                </a:lnTo>
                <a:lnTo>
                  <a:pt x="7948" y="2402"/>
                </a:lnTo>
                <a:lnTo>
                  <a:pt x="8062" y="2534"/>
                </a:lnTo>
                <a:lnTo>
                  <a:pt x="8175" y="2644"/>
                </a:lnTo>
                <a:lnTo>
                  <a:pt x="8269" y="2744"/>
                </a:lnTo>
                <a:lnTo>
                  <a:pt x="8420" y="2832"/>
                </a:lnTo>
                <a:lnTo>
                  <a:pt x="8704" y="3019"/>
                </a:lnTo>
                <a:lnTo>
                  <a:pt x="8968" y="3206"/>
                </a:lnTo>
                <a:lnTo>
                  <a:pt x="9138" y="3405"/>
                </a:lnTo>
                <a:lnTo>
                  <a:pt x="9327" y="3570"/>
                </a:lnTo>
                <a:lnTo>
                  <a:pt x="9440" y="3735"/>
                </a:lnTo>
                <a:lnTo>
                  <a:pt x="9516" y="3890"/>
                </a:lnTo>
                <a:lnTo>
                  <a:pt x="9534" y="4033"/>
                </a:lnTo>
                <a:lnTo>
                  <a:pt x="9534" y="4165"/>
                </a:lnTo>
                <a:lnTo>
                  <a:pt x="9516" y="4286"/>
                </a:lnTo>
                <a:lnTo>
                  <a:pt x="9440" y="4397"/>
                </a:lnTo>
                <a:lnTo>
                  <a:pt x="9327" y="4496"/>
                </a:lnTo>
                <a:lnTo>
                  <a:pt x="9176" y="4562"/>
                </a:lnTo>
                <a:lnTo>
                  <a:pt x="9006" y="4628"/>
                </a:lnTo>
                <a:lnTo>
                  <a:pt x="8779" y="4694"/>
                </a:lnTo>
                <a:lnTo>
                  <a:pt x="8534" y="4716"/>
                </a:lnTo>
                <a:lnTo>
                  <a:pt x="8232" y="4716"/>
                </a:lnTo>
                <a:lnTo>
                  <a:pt x="7118" y="4738"/>
                </a:lnTo>
                <a:lnTo>
                  <a:pt x="5947" y="4771"/>
                </a:lnTo>
                <a:lnTo>
                  <a:pt x="4795" y="4815"/>
                </a:lnTo>
                <a:lnTo>
                  <a:pt x="3681" y="4860"/>
                </a:lnTo>
                <a:lnTo>
                  <a:pt x="2662" y="4882"/>
                </a:lnTo>
                <a:lnTo>
                  <a:pt x="1755" y="4882"/>
                </a:lnTo>
                <a:lnTo>
                  <a:pt x="1359" y="4860"/>
                </a:lnTo>
                <a:lnTo>
                  <a:pt x="981" y="4837"/>
                </a:lnTo>
                <a:lnTo>
                  <a:pt x="698" y="4771"/>
                </a:lnTo>
                <a:lnTo>
                  <a:pt x="453" y="4716"/>
                </a:lnTo>
                <a:lnTo>
                  <a:pt x="453" y="5322"/>
                </a:lnTo>
                <a:lnTo>
                  <a:pt x="453" y="6083"/>
                </a:lnTo>
                <a:lnTo>
                  <a:pt x="453" y="6909"/>
                </a:lnTo>
                <a:lnTo>
                  <a:pt x="453" y="7780"/>
                </a:lnTo>
                <a:lnTo>
                  <a:pt x="453" y="8606"/>
                </a:lnTo>
                <a:lnTo>
                  <a:pt x="453" y="9345"/>
                </a:lnTo>
                <a:lnTo>
                  <a:pt x="453" y="9918"/>
                </a:lnTo>
                <a:lnTo>
                  <a:pt x="453" y="10282"/>
                </a:lnTo>
                <a:lnTo>
                  <a:pt x="490" y="10381"/>
                </a:lnTo>
                <a:lnTo>
                  <a:pt x="547" y="10491"/>
                </a:lnTo>
                <a:lnTo>
                  <a:pt x="660" y="10590"/>
                </a:lnTo>
                <a:lnTo>
                  <a:pt x="811" y="10700"/>
                </a:lnTo>
                <a:lnTo>
                  <a:pt x="981" y="10811"/>
                </a:lnTo>
                <a:lnTo>
                  <a:pt x="1208" y="10888"/>
                </a:lnTo>
                <a:lnTo>
                  <a:pt x="1453" y="10954"/>
                </a:lnTo>
                <a:lnTo>
                  <a:pt x="1718" y="11020"/>
                </a:lnTo>
                <a:lnTo>
                  <a:pt x="1963" y="11064"/>
                </a:lnTo>
                <a:lnTo>
                  <a:pt x="2265" y="11086"/>
                </a:lnTo>
                <a:lnTo>
                  <a:pt x="2548" y="11064"/>
                </a:lnTo>
                <a:lnTo>
                  <a:pt x="2794" y="11042"/>
                </a:lnTo>
                <a:lnTo>
                  <a:pt x="3096" y="10976"/>
                </a:lnTo>
                <a:lnTo>
                  <a:pt x="3341" y="10888"/>
                </a:lnTo>
                <a:lnTo>
                  <a:pt x="3606" y="10766"/>
                </a:lnTo>
                <a:lnTo>
                  <a:pt x="3813" y="10590"/>
                </a:ln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scene3d>
            <a:camera prst="legacyPerspectiveFront">
              <a:rot lat="0" lon="300000" rev="0"/>
            </a:camera>
            <a:lightRig rig="legacyFlat4" dir="b"/>
          </a:scene3d>
          <a:sp3d extrusionH="2270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vert="horz" wrap="square" lIns="91440" tIns="45720" rIns="91440" bIns="45720" anchor="t" compatLnSpc="1"/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60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Fields</a:t>
            </a:r>
            <a:endParaRPr lang="en-US" sz="1600"/>
          </a:p>
        </p:txBody>
      </p:sp>
      <p:sp>
        <p:nvSpPr>
          <p:cNvPr id="7176" name="Puzzle5"/>
          <p:cNvSpPr>
            <a:spLocks noChangeAspect="1" noEditPoints="1" noChangeArrowheads="1"/>
          </p:cNvSpPr>
          <p:nvPr/>
        </p:nvSpPr>
        <p:spPr bwMode="blackWhite">
          <a:xfrm>
            <a:off x="4267200" y="4332288"/>
            <a:ext cx="1524000" cy="1206500"/>
          </a:xfrm>
          <a:custGeom>
            <a:avLst/>
            <a:gdLst>
              <a:gd name="T0" fmla="*/ 4880 w 21600"/>
              <a:gd name="T1" fmla="*/ 6714 h 21600"/>
              <a:gd name="T2" fmla="*/ 16494 w 21600"/>
              <a:gd name="T3" fmla="*/ 13712 h 21600"/>
            </a:gdLst>
            <a:ahLst/>
            <a:cxnLst/>
            <a:rect l="T0" t="T1" r="T2" b="T3"/>
            <a:pathLst>
              <a:path w="21600" h="21600">
                <a:moveTo>
                  <a:pt x="4281" y="12397"/>
                </a:moveTo>
                <a:lnTo>
                  <a:pt x="4168" y="12510"/>
                </a:lnTo>
                <a:lnTo>
                  <a:pt x="4044" y="12623"/>
                </a:lnTo>
                <a:lnTo>
                  <a:pt x="3931" y="12680"/>
                </a:lnTo>
                <a:lnTo>
                  <a:pt x="3807" y="12736"/>
                </a:lnTo>
                <a:lnTo>
                  <a:pt x="3671" y="12736"/>
                </a:lnTo>
                <a:lnTo>
                  <a:pt x="3558" y="12736"/>
                </a:lnTo>
                <a:lnTo>
                  <a:pt x="3434" y="12708"/>
                </a:lnTo>
                <a:lnTo>
                  <a:pt x="3321" y="12651"/>
                </a:lnTo>
                <a:lnTo>
                  <a:pt x="3061" y="12538"/>
                </a:lnTo>
                <a:lnTo>
                  <a:pt x="2824" y="12383"/>
                </a:lnTo>
                <a:lnTo>
                  <a:pt x="2564" y="12185"/>
                </a:lnTo>
                <a:lnTo>
                  <a:pt x="2327" y="12029"/>
                </a:lnTo>
                <a:lnTo>
                  <a:pt x="2067" y="11860"/>
                </a:lnTo>
                <a:lnTo>
                  <a:pt x="1807" y="11718"/>
                </a:lnTo>
                <a:lnTo>
                  <a:pt x="1671" y="11704"/>
                </a:lnTo>
                <a:lnTo>
                  <a:pt x="1547" y="11676"/>
                </a:lnTo>
                <a:lnTo>
                  <a:pt x="1412" y="11676"/>
                </a:lnTo>
                <a:lnTo>
                  <a:pt x="1287" y="11676"/>
                </a:lnTo>
                <a:lnTo>
                  <a:pt x="1152" y="11704"/>
                </a:lnTo>
                <a:lnTo>
                  <a:pt x="1005" y="11775"/>
                </a:lnTo>
                <a:lnTo>
                  <a:pt x="869" y="11860"/>
                </a:lnTo>
                <a:lnTo>
                  <a:pt x="745" y="12001"/>
                </a:lnTo>
                <a:lnTo>
                  <a:pt x="587" y="12128"/>
                </a:lnTo>
                <a:lnTo>
                  <a:pt x="463" y="12326"/>
                </a:lnTo>
                <a:lnTo>
                  <a:pt x="305" y="12567"/>
                </a:lnTo>
                <a:lnTo>
                  <a:pt x="180" y="12835"/>
                </a:lnTo>
                <a:lnTo>
                  <a:pt x="112" y="13005"/>
                </a:lnTo>
                <a:lnTo>
                  <a:pt x="67" y="13189"/>
                </a:lnTo>
                <a:lnTo>
                  <a:pt x="45" y="13429"/>
                </a:lnTo>
                <a:lnTo>
                  <a:pt x="45" y="13683"/>
                </a:lnTo>
                <a:lnTo>
                  <a:pt x="67" y="13924"/>
                </a:lnTo>
                <a:lnTo>
                  <a:pt x="135" y="14192"/>
                </a:lnTo>
                <a:lnTo>
                  <a:pt x="225" y="14447"/>
                </a:lnTo>
                <a:lnTo>
                  <a:pt x="327" y="14687"/>
                </a:lnTo>
                <a:lnTo>
                  <a:pt x="485" y="14899"/>
                </a:lnTo>
                <a:lnTo>
                  <a:pt x="655" y="15097"/>
                </a:lnTo>
                <a:lnTo>
                  <a:pt x="768" y="15168"/>
                </a:lnTo>
                <a:lnTo>
                  <a:pt x="869" y="15252"/>
                </a:lnTo>
                <a:lnTo>
                  <a:pt x="982" y="15309"/>
                </a:lnTo>
                <a:lnTo>
                  <a:pt x="1118" y="15365"/>
                </a:lnTo>
                <a:lnTo>
                  <a:pt x="1242" y="15394"/>
                </a:lnTo>
                <a:lnTo>
                  <a:pt x="1389" y="15422"/>
                </a:lnTo>
                <a:lnTo>
                  <a:pt x="1547" y="15422"/>
                </a:lnTo>
                <a:lnTo>
                  <a:pt x="1717" y="15422"/>
                </a:lnTo>
                <a:lnTo>
                  <a:pt x="1897" y="15394"/>
                </a:lnTo>
                <a:lnTo>
                  <a:pt x="2067" y="15365"/>
                </a:lnTo>
                <a:lnTo>
                  <a:pt x="2259" y="15281"/>
                </a:lnTo>
                <a:lnTo>
                  <a:pt x="2462" y="15196"/>
                </a:lnTo>
                <a:lnTo>
                  <a:pt x="2779" y="15069"/>
                </a:lnTo>
                <a:lnTo>
                  <a:pt x="3038" y="14956"/>
                </a:lnTo>
                <a:lnTo>
                  <a:pt x="3298" y="14871"/>
                </a:lnTo>
                <a:lnTo>
                  <a:pt x="3547" y="14842"/>
                </a:lnTo>
                <a:lnTo>
                  <a:pt x="3648" y="14871"/>
                </a:lnTo>
                <a:lnTo>
                  <a:pt x="3761" y="14899"/>
                </a:lnTo>
                <a:lnTo>
                  <a:pt x="3841" y="14956"/>
                </a:lnTo>
                <a:lnTo>
                  <a:pt x="3953" y="15040"/>
                </a:lnTo>
                <a:lnTo>
                  <a:pt x="4044" y="15139"/>
                </a:lnTo>
                <a:lnTo>
                  <a:pt x="4123" y="15281"/>
                </a:lnTo>
                <a:lnTo>
                  <a:pt x="4213" y="15450"/>
                </a:lnTo>
                <a:lnTo>
                  <a:pt x="4281" y="15662"/>
                </a:lnTo>
                <a:lnTo>
                  <a:pt x="4360" y="15903"/>
                </a:lnTo>
                <a:lnTo>
                  <a:pt x="4428" y="16171"/>
                </a:lnTo>
                <a:lnTo>
                  <a:pt x="4473" y="16482"/>
                </a:lnTo>
                <a:lnTo>
                  <a:pt x="4541" y="16779"/>
                </a:lnTo>
                <a:lnTo>
                  <a:pt x="4586" y="17132"/>
                </a:lnTo>
                <a:lnTo>
                  <a:pt x="4609" y="17486"/>
                </a:lnTo>
                <a:lnTo>
                  <a:pt x="4620" y="17868"/>
                </a:lnTo>
                <a:lnTo>
                  <a:pt x="4620" y="18235"/>
                </a:lnTo>
                <a:lnTo>
                  <a:pt x="4620" y="18617"/>
                </a:lnTo>
                <a:lnTo>
                  <a:pt x="4620" y="19027"/>
                </a:lnTo>
                <a:lnTo>
                  <a:pt x="4586" y="19408"/>
                </a:lnTo>
                <a:lnTo>
                  <a:pt x="4541" y="19790"/>
                </a:lnTo>
                <a:lnTo>
                  <a:pt x="4496" y="20172"/>
                </a:lnTo>
                <a:lnTo>
                  <a:pt x="4405" y="20525"/>
                </a:lnTo>
                <a:lnTo>
                  <a:pt x="4326" y="20879"/>
                </a:lnTo>
                <a:lnTo>
                  <a:pt x="4236" y="21204"/>
                </a:lnTo>
                <a:lnTo>
                  <a:pt x="4778" y="21204"/>
                </a:lnTo>
                <a:lnTo>
                  <a:pt x="5298" y="21204"/>
                </a:lnTo>
                <a:lnTo>
                  <a:pt x="5817" y="21204"/>
                </a:lnTo>
                <a:lnTo>
                  <a:pt x="6269" y="21204"/>
                </a:lnTo>
                <a:lnTo>
                  <a:pt x="6710" y="21204"/>
                </a:lnTo>
                <a:lnTo>
                  <a:pt x="7094" y="21204"/>
                </a:lnTo>
                <a:lnTo>
                  <a:pt x="7444" y="21204"/>
                </a:lnTo>
                <a:lnTo>
                  <a:pt x="7704" y="21204"/>
                </a:lnTo>
                <a:lnTo>
                  <a:pt x="8054" y="21062"/>
                </a:lnTo>
                <a:lnTo>
                  <a:pt x="8337" y="20935"/>
                </a:lnTo>
                <a:lnTo>
                  <a:pt x="8597" y="20737"/>
                </a:lnTo>
                <a:lnTo>
                  <a:pt x="8834" y="20553"/>
                </a:lnTo>
                <a:lnTo>
                  <a:pt x="9003" y="20327"/>
                </a:lnTo>
                <a:lnTo>
                  <a:pt x="9184" y="20087"/>
                </a:lnTo>
                <a:lnTo>
                  <a:pt x="9286" y="19847"/>
                </a:lnTo>
                <a:lnTo>
                  <a:pt x="9376" y="19592"/>
                </a:lnTo>
                <a:lnTo>
                  <a:pt x="9444" y="19324"/>
                </a:lnTo>
                <a:lnTo>
                  <a:pt x="9466" y="19055"/>
                </a:lnTo>
                <a:lnTo>
                  <a:pt x="9466" y="18786"/>
                </a:lnTo>
                <a:lnTo>
                  <a:pt x="9421" y="18546"/>
                </a:lnTo>
                <a:lnTo>
                  <a:pt x="9353" y="18263"/>
                </a:lnTo>
                <a:lnTo>
                  <a:pt x="9241" y="18023"/>
                </a:lnTo>
                <a:lnTo>
                  <a:pt x="9139" y="17783"/>
                </a:lnTo>
                <a:lnTo>
                  <a:pt x="8958" y="17557"/>
                </a:lnTo>
                <a:lnTo>
                  <a:pt x="8811" y="17316"/>
                </a:lnTo>
                <a:lnTo>
                  <a:pt x="8676" y="17076"/>
                </a:lnTo>
                <a:lnTo>
                  <a:pt x="8597" y="16807"/>
                </a:lnTo>
                <a:lnTo>
                  <a:pt x="8506" y="16510"/>
                </a:lnTo>
                <a:lnTo>
                  <a:pt x="8484" y="16200"/>
                </a:lnTo>
                <a:lnTo>
                  <a:pt x="8484" y="15903"/>
                </a:lnTo>
                <a:lnTo>
                  <a:pt x="8506" y="15606"/>
                </a:lnTo>
                <a:lnTo>
                  <a:pt x="8574" y="15309"/>
                </a:lnTo>
                <a:lnTo>
                  <a:pt x="8676" y="15040"/>
                </a:lnTo>
                <a:lnTo>
                  <a:pt x="8811" y="14772"/>
                </a:lnTo>
                <a:lnTo>
                  <a:pt x="8902" y="14659"/>
                </a:lnTo>
                <a:lnTo>
                  <a:pt x="9003" y="14517"/>
                </a:lnTo>
                <a:lnTo>
                  <a:pt x="9094" y="14418"/>
                </a:lnTo>
                <a:lnTo>
                  <a:pt x="9218" y="14334"/>
                </a:lnTo>
                <a:lnTo>
                  <a:pt x="9331" y="14249"/>
                </a:lnTo>
                <a:lnTo>
                  <a:pt x="9466" y="14164"/>
                </a:lnTo>
                <a:lnTo>
                  <a:pt x="9613" y="14093"/>
                </a:lnTo>
                <a:lnTo>
                  <a:pt x="9760" y="14037"/>
                </a:lnTo>
                <a:lnTo>
                  <a:pt x="9918" y="13980"/>
                </a:lnTo>
                <a:lnTo>
                  <a:pt x="10088" y="13952"/>
                </a:lnTo>
                <a:lnTo>
                  <a:pt x="10291" y="13924"/>
                </a:lnTo>
                <a:lnTo>
                  <a:pt x="10483" y="13924"/>
                </a:lnTo>
                <a:lnTo>
                  <a:pt x="10698" y="13924"/>
                </a:lnTo>
                <a:lnTo>
                  <a:pt x="10890" y="13952"/>
                </a:lnTo>
                <a:lnTo>
                  <a:pt x="11071" y="14008"/>
                </a:lnTo>
                <a:lnTo>
                  <a:pt x="11240" y="14065"/>
                </a:lnTo>
                <a:lnTo>
                  <a:pt x="11387" y="14136"/>
                </a:lnTo>
                <a:lnTo>
                  <a:pt x="11545" y="14220"/>
                </a:lnTo>
                <a:lnTo>
                  <a:pt x="11669" y="14305"/>
                </a:lnTo>
                <a:lnTo>
                  <a:pt x="11782" y="14418"/>
                </a:lnTo>
                <a:lnTo>
                  <a:pt x="11895" y="14517"/>
                </a:lnTo>
                <a:lnTo>
                  <a:pt x="11974" y="14659"/>
                </a:lnTo>
                <a:lnTo>
                  <a:pt x="12065" y="14800"/>
                </a:lnTo>
                <a:lnTo>
                  <a:pt x="12133" y="14927"/>
                </a:lnTo>
                <a:lnTo>
                  <a:pt x="12234" y="15252"/>
                </a:lnTo>
                <a:lnTo>
                  <a:pt x="12302" y="15549"/>
                </a:lnTo>
                <a:lnTo>
                  <a:pt x="12325" y="15874"/>
                </a:lnTo>
                <a:lnTo>
                  <a:pt x="12325" y="16200"/>
                </a:lnTo>
                <a:lnTo>
                  <a:pt x="12279" y="16525"/>
                </a:lnTo>
                <a:lnTo>
                  <a:pt x="12212" y="16850"/>
                </a:lnTo>
                <a:lnTo>
                  <a:pt x="12133" y="17132"/>
                </a:lnTo>
                <a:lnTo>
                  <a:pt x="12042" y="17373"/>
                </a:lnTo>
                <a:lnTo>
                  <a:pt x="11918" y="17585"/>
                </a:lnTo>
                <a:lnTo>
                  <a:pt x="11782" y="17754"/>
                </a:lnTo>
                <a:lnTo>
                  <a:pt x="11647" y="17882"/>
                </a:lnTo>
                <a:lnTo>
                  <a:pt x="11523" y="18080"/>
                </a:lnTo>
                <a:lnTo>
                  <a:pt x="11432" y="18263"/>
                </a:lnTo>
                <a:lnTo>
                  <a:pt x="11353" y="18490"/>
                </a:lnTo>
                <a:lnTo>
                  <a:pt x="11285" y="18702"/>
                </a:lnTo>
                <a:lnTo>
                  <a:pt x="11240" y="18942"/>
                </a:lnTo>
                <a:lnTo>
                  <a:pt x="11217" y="19196"/>
                </a:lnTo>
                <a:lnTo>
                  <a:pt x="11217" y="19465"/>
                </a:lnTo>
                <a:lnTo>
                  <a:pt x="11263" y="19705"/>
                </a:lnTo>
                <a:lnTo>
                  <a:pt x="11330" y="19946"/>
                </a:lnTo>
                <a:lnTo>
                  <a:pt x="11410" y="20200"/>
                </a:lnTo>
                <a:lnTo>
                  <a:pt x="11545" y="20440"/>
                </a:lnTo>
                <a:lnTo>
                  <a:pt x="11715" y="20652"/>
                </a:lnTo>
                <a:lnTo>
                  <a:pt x="11918" y="20850"/>
                </a:lnTo>
                <a:lnTo>
                  <a:pt x="12155" y="21034"/>
                </a:lnTo>
                <a:lnTo>
                  <a:pt x="12438" y="21204"/>
                </a:lnTo>
                <a:lnTo>
                  <a:pt x="12562" y="21232"/>
                </a:lnTo>
                <a:lnTo>
                  <a:pt x="12889" y="21317"/>
                </a:lnTo>
                <a:lnTo>
                  <a:pt x="13364" y="21416"/>
                </a:lnTo>
                <a:lnTo>
                  <a:pt x="13997" y="21529"/>
                </a:lnTo>
                <a:lnTo>
                  <a:pt x="14347" y="21585"/>
                </a:lnTo>
                <a:lnTo>
                  <a:pt x="14686" y="21614"/>
                </a:lnTo>
                <a:lnTo>
                  <a:pt x="15058" y="21642"/>
                </a:lnTo>
                <a:lnTo>
                  <a:pt x="15443" y="21642"/>
                </a:lnTo>
                <a:lnTo>
                  <a:pt x="15815" y="21642"/>
                </a:lnTo>
                <a:lnTo>
                  <a:pt x="16211" y="21614"/>
                </a:lnTo>
                <a:lnTo>
                  <a:pt x="16550" y="21529"/>
                </a:lnTo>
                <a:lnTo>
                  <a:pt x="16923" y="21444"/>
                </a:lnTo>
                <a:lnTo>
                  <a:pt x="16855" y="21232"/>
                </a:lnTo>
                <a:lnTo>
                  <a:pt x="16810" y="20978"/>
                </a:lnTo>
                <a:lnTo>
                  <a:pt x="16776" y="20709"/>
                </a:lnTo>
                <a:lnTo>
                  <a:pt x="16753" y="20412"/>
                </a:lnTo>
                <a:lnTo>
                  <a:pt x="16730" y="19762"/>
                </a:lnTo>
                <a:lnTo>
                  <a:pt x="16730" y="19055"/>
                </a:lnTo>
                <a:lnTo>
                  <a:pt x="16753" y="18348"/>
                </a:lnTo>
                <a:lnTo>
                  <a:pt x="16787" y="17641"/>
                </a:lnTo>
                <a:lnTo>
                  <a:pt x="16855" y="16991"/>
                </a:lnTo>
                <a:lnTo>
                  <a:pt x="16923" y="16426"/>
                </a:lnTo>
                <a:lnTo>
                  <a:pt x="16968" y="16171"/>
                </a:lnTo>
                <a:lnTo>
                  <a:pt x="17035" y="15987"/>
                </a:lnTo>
                <a:lnTo>
                  <a:pt x="17115" y="15832"/>
                </a:lnTo>
                <a:lnTo>
                  <a:pt x="17228" y="15691"/>
                </a:lnTo>
                <a:lnTo>
                  <a:pt x="17352" y="15606"/>
                </a:lnTo>
                <a:lnTo>
                  <a:pt x="17487" y="15549"/>
                </a:lnTo>
                <a:lnTo>
                  <a:pt x="17634" y="15493"/>
                </a:lnTo>
                <a:lnTo>
                  <a:pt x="17792" y="15493"/>
                </a:lnTo>
                <a:lnTo>
                  <a:pt x="17939" y="15521"/>
                </a:lnTo>
                <a:lnTo>
                  <a:pt x="18097" y="15578"/>
                </a:lnTo>
                <a:lnTo>
                  <a:pt x="18267" y="15662"/>
                </a:lnTo>
                <a:lnTo>
                  <a:pt x="18414" y="15775"/>
                </a:lnTo>
                <a:lnTo>
                  <a:pt x="18594" y="15874"/>
                </a:lnTo>
                <a:lnTo>
                  <a:pt x="18741" y="16016"/>
                </a:lnTo>
                <a:lnTo>
                  <a:pt x="18900" y="16171"/>
                </a:lnTo>
                <a:lnTo>
                  <a:pt x="19024" y="16369"/>
                </a:lnTo>
                <a:lnTo>
                  <a:pt x="19159" y="16525"/>
                </a:lnTo>
                <a:lnTo>
                  <a:pt x="19329" y="16666"/>
                </a:lnTo>
                <a:lnTo>
                  <a:pt x="19498" y="16779"/>
                </a:lnTo>
                <a:lnTo>
                  <a:pt x="19702" y="16850"/>
                </a:lnTo>
                <a:lnTo>
                  <a:pt x="19894" y="16878"/>
                </a:lnTo>
                <a:lnTo>
                  <a:pt x="20086" y="16906"/>
                </a:lnTo>
                <a:lnTo>
                  <a:pt x="20300" y="16878"/>
                </a:lnTo>
                <a:lnTo>
                  <a:pt x="20504" y="16836"/>
                </a:lnTo>
                <a:lnTo>
                  <a:pt x="20696" y="16751"/>
                </a:lnTo>
                <a:lnTo>
                  <a:pt x="20888" y="16609"/>
                </a:lnTo>
                <a:lnTo>
                  <a:pt x="21069" y="16454"/>
                </a:lnTo>
                <a:lnTo>
                  <a:pt x="21215" y="16256"/>
                </a:lnTo>
                <a:lnTo>
                  <a:pt x="21374" y="16044"/>
                </a:lnTo>
                <a:lnTo>
                  <a:pt x="21475" y="15775"/>
                </a:lnTo>
                <a:lnTo>
                  <a:pt x="21566" y="15479"/>
                </a:lnTo>
                <a:lnTo>
                  <a:pt x="21633" y="15125"/>
                </a:lnTo>
                <a:lnTo>
                  <a:pt x="21633" y="14927"/>
                </a:lnTo>
                <a:lnTo>
                  <a:pt x="21633" y="14772"/>
                </a:lnTo>
                <a:lnTo>
                  <a:pt x="21633" y="14574"/>
                </a:lnTo>
                <a:lnTo>
                  <a:pt x="21611" y="14418"/>
                </a:lnTo>
                <a:lnTo>
                  <a:pt x="21566" y="14249"/>
                </a:lnTo>
                <a:lnTo>
                  <a:pt x="21520" y="14093"/>
                </a:lnTo>
                <a:lnTo>
                  <a:pt x="21453" y="13952"/>
                </a:lnTo>
                <a:lnTo>
                  <a:pt x="21385" y="13810"/>
                </a:lnTo>
                <a:lnTo>
                  <a:pt x="21238" y="13542"/>
                </a:lnTo>
                <a:lnTo>
                  <a:pt x="21069" y="13330"/>
                </a:lnTo>
                <a:lnTo>
                  <a:pt x="20843" y="13132"/>
                </a:lnTo>
                <a:lnTo>
                  <a:pt x="20628" y="13005"/>
                </a:lnTo>
                <a:lnTo>
                  <a:pt x="20391" y="12863"/>
                </a:lnTo>
                <a:lnTo>
                  <a:pt x="20153" y="12807"/>
                </a:lnTo>
                <a:lnTo>
                  <a:pt x="19916" y="12750"/>
                </a:lnTo>
                <a:lnTo>
                  <a:pt x="19679" y="12779"/>
                </a:lnTo>
                <a:lnTo>
                  <a:pt x="19464" y="12835"/>
                </a:lnTo>
                <a:lnTo>
                  <a:pt x="19261" y="12948"/>
                </a:lnTo>
                <a:lnTo>
                  <a:pt x="19182" y="13005"/>
                </a:lnTo>
                <a:lnTo>
                  <a:pt x="19092" y="13090"/>
                </a:lnTo>
                <a:lnTo>
                  <a:pt x="19024" y="13189"/>
                </a:lnTo>
                <a:lnTo>
                  <a:pt x="18945" y="13302"/>
                </a:lnTo>
                <a:lnTo>
                  <a:pt x="18809" y="13514"/>
                </a:lnTo>
                <a:lnTo>
                  <a:pt x="18662" y="13683"/>
                </a:lnTo>
                <a:lnTo>
                  <a:pt x="18504" y="13782"/>
                </a:lnTo>
                <a:lnTo>
                  <a:pt x="18335" y="13867"/>
                </a:lnTo>
                <a:lnTo>
                  <a:pt x="18176" y="13895"/>
                </a:lnTo>
                <a:lnTo>
                  <a:pt x="18007" y="13924"/>
                </a:lnTo>
                <a:lnTo>
                  <a:pt x="17838" y="13895"/>
                </a:lnTo>
                <a:lnTo>
                  <a:pt x="17679" y="13839"/>
                </a:lnTo>
                <a:lnTo>
                  <a:pt x="17533" y="13768"/>
                </a:lnTo>
                <a:lnTo>
                  <a:pt x="17374" y="13683"/>
                </a:lnTo>
                <a:lnTo>
                  <a:pt x="17250" y="13570"/>
                </a:lnTo>
                <a:lnTo>
                  <a:pt x="17137" y="13429"/>
                </a:lnTo>
                <a:lnTo>
                  <a:pt x="17058" y="13302"/>
                </a:lnTo>
                <a:lnTo>
                  <a:pt x="16968" y="13160"/>
                </a:lnTo>
                <a:lnTo>
                  <a:pt x="16923" y="13033"/>
                </a:lnTo>
                <a:lnTo>
                  <a:pt x="16923" y="12892"/>
                </a:lnTo>
                <a:lnTo>
                  <a:pt x="16923" y="12425"/>
                </a:lnTo>
                <a:lnTo>
                  <a:pt x="16923" y="11704"/>
                </a:lnTo>
                <a:lnTo>
                  <a:pt x="16923" y="10743"/>
                </a:lnTo>
                <a:lnTo>
                  <a:pt x="16923" y="9683"/>
                </a:lnTo>
                <a:lnTo>
                  <a:pt x="16923" y="8608"/>
                </a:lnTo>
                <a:lnTo>
                  <a:pt x="16923" y="7520"/>
                </a:lnTo>
                <a:lnTo>
                  <a:pt x="16923" y="6545"/>
                </a:lnTo>
                <a:lnTo>
                  <a:pt x="16923" y="5781"/>
                </a:lnTo>
                <a:lnTo>
                  <a:pt x="16708" y="5937"/>
                </a:lnTo>
                <a:lnTo>
                  <a:pt x="16448" y="6078"/>
                </a:lnTo>
                <a:lnTo>
                  <a:pt x="16188" y="6219"/>
                </a:lnTo>
                <a:lnTo>
                  <a:pt x="15883" y="6290"/>
                </a:lnTo>
                <a:lnTo>
                  <a:pt x="15578" y="6347"/>
                </a:lnTo>
                <a:lnTo>
                  <a:pt x="15251" y="6375"/>
                </a:lnTo>
                <a:lnTo>
                  <a:pt x="14900" y="6403"/>
                </a:lnTo>
                <a:lnTo>
                  <a:pt x="14584" y="6403"/>
                </a:lnTo>
                <a:lnTo>
                  <a:pt x="14234" y="6375"/>
                </a:lnTo>
                <a:lnTo>
                  <a:pt x="13884" y="6318"/>
                </a:lnTo>
                <a:lnTo>
                  <a:pt x="13556" y="6262"/>
                </a:lnTo>
                <a:lnTo>
                  <a:pt x="13240" y="6191"/>
                </a:lnTo>
                <a:lnTo>
                  <a:pt x="12935" y="6106"/>
                </a:lnTo>
                <a:lnTo>
                  <a:pt x="12652" y="5993"/>
                </a:lnTo>
                <a:lnTo>
                  <a:pt x="12392" y="5880"/>
                </a:lnTo>
                <a:lnTo>
                  <a:pt x="12155" y="5781"/>
                </a:lnTo>
                <a:lnTo>
                  <a:pt x="11974" y="5668"/>
                </a:lnTo>
                <a:lnTo>
                  <a:pt x="11828" y="5555"/>
                </a:lnTo>
                <a:lnTo>
                  <a:pt x="11692" y="5456"/>
                </a:lnTo>
                <a:lnTo>
                  <a:pt x="11590" y="5343"/>
                </a:lnTo>
                <a:lnTo>
                  <a:pt x="11500" y="5230"/>
                </a:lnTo>
                <a:lnTo>
                  <a:pt x="11432" y="5131"/>
                </a:lnTo>
                <a:lnTo>
                  <a:pt x="11410" y="4990"/>
                </a:lnTo>
                <a:lnTo>
                  <a:pt x="11387" y="4876"/>
                </a:lnTo>
                <a:lnTo>
                  <a:pt x="11387" y="4749"/>
                </a:lnTo>
                <a:lnTo>
                  <a:pt x="11410" y="4608"/>
                </a:lnTo>
                <a:lnTo>
                  <a:pt x="11477" y="4452"/>
                </a:lnTo>
                <a:lnTo>
                  <a:pt x="11545" y="4283"/>
                </a:lnTo>
                <a:lnTo>
                  <a:pt x="11737" y="3929"/>
                </a:lnTo>
                <a:lnTo>
                  <a:pt x="12020" y="3548"/>
                </a:lnTo>
                <a:lnTo>
                  <a:pt x="12178" y="3307"/>
                </a:lnTo>
                <a:lnTo>
                  <a:pt x="12279" y="3067"/>
                </a:lnTo>
                <a:lnTo>
                  <a:pt x="12370" y="2798"/>
                </a:lnTo>
                <a:lnTo>
                  <a:pt x="12438" y="2487"/>
                </a:lnTo>
                <a:lnTo>
                  <a:pt x="12471" y="2219"/>
                </a:lnTo>
                <a:lnTo>
                  <a:pt x="12471" y="1922"/>
                </a:lnTo>
                <a:lnTo>
                  <a:pt x="12438" y="1625"/>
                </a:lnTo>
                <a:lnTo>
                  <a:pt x="12370" y="1357"/>
                </a:lnTo>
                <a:lnTo>
                  <a:pt x="12279" y="1088"/>
                </a:lnTo>
                <a:lnTo>
                  <a:pt x="12133" y="834"/>
                </a:lnTo>
                <a:lnTo>
                  <a:pt x="12042" y="735"/>
                </a:lnTo>
                <a:lnTo>
                  <a:pt x="11952" y="621"/>
                </a:lnTo>
                <a:lnTo>
                  <a:pt x="11850" y="508"/>
                </a:lnTo>
                <a:lnTo>
                  <a:pt x="11737" y="424"/>
                </a:lnTo>
                <a:lnTo>
                  <a:pt x="11613" y="353"/>
                </a:lnTo>
                <a:lnTo>
                  <a:pt x="11477" y="268"/>
                </a:lnTo>
                <a:lnTo>
                  <a:pt x="11330" y="212"/>
                </a:lnTo>
                <a:lnTo>
                  <a:pt x="11172" y="155"/>
                </a:lnTo>
                <a:lnTo>
                  <a:pt x="11003" y="98"/>
                </a:lnTo>
                <a:lnTo>
                  <a:pt x="10833" y="70"/>
                </a:lnTo>
                <a:lnTo>
                  <a:pt x="10653" y="70"/>
                </a:lnTo>
                <a:lnTo>
                  <a:pt x="10438" y="70"/>
                </a:lnTo>
                <a:lnTo>
                  <a:pt x="10291" y="70"/>
                </a:lnTo>
                <a:lnTo>
                  <a:pt x="10110" y="98"/>
                </a:lnTo>
                <a:lnTo>
                  <a:pt x="9986" y="127"/>
                </a:lnTo>
                <a:lnTo>
                  <a:pt x="9828" y="183"/>
                </a:lnTo>
                <a:lnTo>
                  <a:pt x="9726" y="268"/>
                </a:lnTo>
                <a:lnTo>
                  <a:pt x="9591" y="325"/>
                </a:lnTo>
                <a:lnTo>
                  <a:pt x="9489" y="424"/>
                </a:lnTo>
                <a:lnTo>
                  <a:pt x="9399" y="508"/>
                </a:lnTo>
                <a:lnTo>
                  <a:pt x="9308" y="621"/>
                </a:lnTo>
                <a:lnTo>
                  <a:pt x="9218" y="735"/>
                </a:lnTo>
                <a:lnTo>
                  <a:pt x="9161" y="834"/>
                </a:lnTo>
                <a:lnTo>
                  <a:pt x="9094" y="975"/>
                </a:lnTo>
                <a:lnTo>
                  <a:pt x="9003" y="1243"/>
                </a:lnTo>
                <a:lnTo>
                  <a:pt x="8947" y="1540"/>
                </a:lnTo>
                <a:lnTo>
                  <a:pt x="8924" y="1837"/>
                </a:lnTo>
                <a:lnTo>
                  <a:pt x="8924" y="2162"/>
                </a:lnTo>
                <a:lnTo>
                  <a:pt x="8947" y="2487"/>
                </a:lnTo>
                <a:lnTo>
                  <a:pt x="9003" y="2798"/>
                </a:lnTo>
                <a:lnTo>
                  <a:pt x="9094" y="3124"/>
                </a:lnTo>
                <a:lnTo>
                  <a:pt x="9207" y="3420"/>
                </a:lnTo>
                <a:lnTo>
                  <a:pt x="9331" y="3689"/>
                </a:lnTo>
                <a:lnTo>
                  <a:pt x="9500" y="3929"/>
                </a:lnTo>
                <a:lnTo>
                  <a:pt x="9613" y="4127"/>
                </a:lnTo>
                <a:lnTo>
                  <a:pt x="9704" y="4311"/>
                </a:lnTo>
                <a:lnTo>
                  <a:pt x="9760" y="4509"/>
                </a:lnTo>
                <a:lnTo>
                  <a:pt x="9805" y="4693"/>
                </a:lnTo>
                <a:lnTo>
                  <a:pt x="9805" y="4876"/>
                </a:lnTo>
                <a:lnTo>
                  <a:pt x="9783" y="5074"/>
                </a:lnTo>
                <a:lnTo>
                  <a:pt x="9749" y="5258"/>
                </a:lnTo>
                <a:lnTo>
                  <a:pt x="9658" y="5428"/>
                </a:lnTo>
                <a:lnTo>
                  <a:pt x="9568" y="5555"/>
                </a:lnTo>
                <a:lnTo>
                  <a:pt x="9444" y="5668"/>
                </a:lnTo>
                <a:lnTo>
                  <a:pt x="9263" y="5753"/>
                </a:lnTo>
                <a:lnTo>
                  <a:pt x="9094" y="5809"/>
                </a:lnTo>
                <a:lnTo>
                  <a:pt x="8879" y="5809"/>
                </a:lnTo>
                <a:lnTo>
                  <a:pt x="8619" y="5781"/>
                </a:lnTo>
                <a:lnTo>
                  <a:pt x="8359" y="5696"/>
                </a:lnTo>
                <a:lnTo>
                  <a:pt x="8054" y="5555"/>
                </a:lnTo>
                <a:lnTo>
                  <a:pt x="7874" y="5484"/>
                </a:lnTo>
                <a:lnTo>
                  <a:pt x="7682" y="5428"/>
                </a:lnTo>
                <a:lnTo>
                  <a:pt x="7467" y="5371"/>
                </a:lnTo>
                <a:lnTo>
                  <a:pt x="7275" y="5343"/>
                </a:lnTo>
                <a:lnTo>
                  <a:pt x="6789" y="5343"/>
                </a:lnTo>
                <a:lnTo>
                  <a:pt x="6315" y="5371"/>
                </a:lnTo>
                <a:lnTo>
                  <a:pt x="5817" y="5428"/>
                </a:lnTo>
                <a:lnTo>
                  <a:pt x="5298" y="5541"/>
                </a:lnTo>
                <a:lnTo>
                  <a:pt x="4778" y="5640"/>
                </a:lnTo>
                <a:lnTo>
                  <a:pt x="4281" y="5781"/>
                </a:lnTo>
                <a:lnTo>
                  <a:pt x="4236" y="5937"/>
                </a:lnTo>
                <a:lnTo>
                  <a:pt x="4236" y="6234"/>
                </a:lnTo>
                <a:lnTo>
                  <a:pt x="4236" y="6587"/>
                </a:lnTo>
                <a:lnTo>
                  <a:pt x="4258" y="6997"/>
                </a:lnTo>
                <a:lnTo>
                  <a:pt x="4349" y="7972"/>
                </a:lnTo>
                <a:lnTo>
                  <a:pt x="4428" y="9061"/>
                </a:lnTo>
                <a:lnTo>
                  <a:pt x="4473" y="9612"/>
                </a:lnTo>
                <a:lnTo>
                  <a:pt x="4496" y="10149"/>
                </a:lnTo>
                <a:lnTo>
                  <a:pt x="4518" y="10672"/>
                </a:lnTo>
                <a:lnTo>
                  <a:pt x="4541" y="11125"/>
                </a:lnTo>
                <a:lnTo>
                  <a:pt x="4518" y="11563"/>
                </a:lnTo>
                <a:lnTo>
                  <a:pt x="4473" y="11916"/>
                </a:lnTo>
                <a:lnTo>
                  <a:pt x="4428" y="12072"/>
                </a:lnTo>
                <a:lnTo>
                  <a:pt x="4383" y="12213"/>
                </a:lnTo>
                <a:lnTo>
                  <a:pt x="4349" y="12326"/>
                </a:lnTo>
                <a:lnTo>
                  <a:pt x="4281" y="12397"/>
                </a:ln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scene3d>
            <a:camera prst="legacyPerspectiveFront">
              <a:rot lat="0" lon="300000" rev="0"/>
            </a:camera>
            <a:lightRig rig="legacyFlat4" dir="b"/>
          </a:scene3d>
          <a:sp3d extrusionH="227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vert="horz" wrap="square" lIns="91440" tIns="45720" rIns="91440" bIns="45720" anchor="t" compatLnSpc="1"/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60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Bullets</a:t>
            </a:r>
            <a:endParaRPr lang="en-US" sz="1600"/>
          </a:p>
        </p:txBody>
      </p:sp>
      <p:sp>
        <p:nvSpPr>
          <p:cNvPr id="7177" name="Puzzle3"/>
          <p:cNvSpPr>
            <a:spLocks noChangeAspect="1" noEditPoints="1" noChangeArrowheads="1"/>
          </p:cNvSpPr>
          <p:nvPr/>
        </p:nvSpPr>
        <p:spPr bwMode="blackWhite">
          <a:xfrm>
            <a:off x="4643438" y="5086350"/>
            <a:ext cx="963612" cy="1327150"/>
          </a:xfrm>
          <a:custGeom>
            <a:avLst/>
            <a:gdLst>
              <a:gd name="T0" fmla="*/ 1054 w 21600"/>
              <a:gd name="T1" fmla="*/ 7565 h 21600"/>
              <a:gd name="T2" fmla="*/ 19866 w 21600"/>
              <a:gd name="T3" fmla="*/ 11296 h 21600"/>
            </a:gdLst>
            <a:ahLst/>
            <a:cxnLst/>
            <a:rect l="T0" t="T1" r="T2" b="T3"/>
            <a:pathLst>
              <a:path w="21600" h="21600">
                <a:moveTo>
                  <a:pt x="6580" y="20830"/>
                </a:moveTo>
                <a:lnTo>
                  <a:pt x="7062" y="20960"/>
                </a:lnTo>
                <a:lnTo>
                  <a:pt x="7474" y="21026"/>
                </a:lnTo>
                <a:lnTo>
                  <a:pt x="7885" y="21052"/>
                </a:lnTo>
                <a:lnTo>
                  <a:pt x="8207" y="21052"/>
                </a:lnTo>
                <a:lnTo>
                  <a:pt x="8511" y="21000"/>
                </a:lnTo>
                <a:lnTo>
                  <a:pt x="8779" y="20934"/>
                </a:lnTo>
                <a:lnTo>
                  <a:pt x="8994" y="20830"/>
                </a:lnTo>
                <a:lnTo>
                  <a:pt x="9119" y="20700"/>
                </a:lnTo>
                <a:lnTo>
                  <a:pt x="9262" y="20556"/>
                </a:lnTo>
                <a:lnTo>
                  <a:pt x="9333" y="20400"/>
                </a:lnTo>
                <a:lnTo>
                  <a:pt x="9369" y="20230"/>
                </a:lnTo>
                <a:lnTo>
                  <a:pt x="9369" y="20034"/>
                </a:lnTo>
                <a:lnTo>
                  <a:pt x="9298" y="19852"/>
                </a:lnTo>
                <a:lnTo>
                  <a:pt x="9190" y="19682"/>
                </a:lnTo>
                <a:lnTo>
                  <a:pt x="9065" y="19500"/>
                </a:lnTo>
                <a:lnTo>
                  <a:pt x="8886" y="19330"/>
                </a:lnTo>
                <a:lnTo>
                  <a:pt x="8618" y="19108"/>
                </a:lnTo>
                <a:lnTo>
                  <a:pt x="8403" y="18847"/>
                </a:lnTo>
                <a:lnTo>
                  <a:pt x="8243" y="18573"/>
                </a:lnTo>
                <a:lnTo>
                  <a:pt x="8100" y="18300"/>
                </a:lnTo>
                <a:lnTo>
                  <a:pt x="7992" y="18000"/>
                </a:lnTo>
                <a:lnTo>
                  <a:pt x="7956" y="17700"/>
                </a:lnTo>
                <a:lnTo>
                  <a:pt x="7956" y="17426"/>
                </a:lnTo>
                <a:lnTo>
                  <a:pt x="7992" y="17126"/>
                </a:lnTo>
                <a:lnTo>
                  <a:pt x="8100" y="16878"/>
                </a:lnTo>
                <a:lnTo>
                  <a:pt x="8243" y="16630"/>
                </a:lnTo>
                <a:lnTo>
                  <a:pt x="8332" y="16500"/>
                </a:lnTo>
                <a:lnTo>
                  <a:pt x="8439" y="16369"/>
                </a:lnTo>
                <a:lnTo>
                  <a:pt x="8582" y="16278"/>
                </a:lnTo>
                <a:lnTo>
                  <a:pt x="8707" y="16173"/>
                </a:lnTo>
                <a:lnTo>
                  <a:pt x="8850" y="16095"/>
                </a:lnTo>
                <a:lnTo>
                  <a:pt x="9029" y="16017"/>
                </a:lnTo>
                <a:lnTo>
                  <a:pt x="9226" y="15952"/>
                </a:lnTo>
                <a:lnTo>
                  <a:pt x="9405" y="15873"/>
                </a:lnTo>
                <a:lnTo>
                  <a:pt x="9637" y="15847"/>
                </a:lnTo>
                <a:lnTo>
                  <a:pt x="9852" y="15795"/>
                </a:lnTo>
                <a:lnTo>
                  <a:pt x="10120" y="15769"/>
                </a:lnTo>
                <a:lnTo>
                  <a:pt x="10370" y="15769"/>
                </a:lnTo>
                <a:lnTo>
                  <a:pt x="10710" y="15769"/>
                </a:lnTo>
                <a:lnTo>
                  <a:pt x="10978" y="15769"/>
                </a:lnTo>
                <a:lnTo>
                  <a:pt x="11264" y="15795"/>
                </a:lnTo>
                <a:lnTo>
                  <a:pt x="11533" y="15847"/>
                </a:lnTo>
                <a:lnTo>
                  <a:pt x="11765" y="15900"/>
                </a:lnTo>
                <a:lnTo>
                  <a:pt x="12015" y="15952"/>
                </a:lnTo>
                <a:lnTo>
                  <a:pt x="12212" y="16017"/>
                </a:lnTo>
                <a:lnTo>
                  <a:pt x="12427" y="16095"/>
                </a:lnTo>
                <a:lnTo>
                  <a:pt x="12605" y="16173"/>
                </a:lnTo>
                <a:lnTo>
                  <a:pt x="12766" y="16278"/>
                </a:lnTo>
                <a:lnTo>
                  <a:pt x="12909" y="16369"/>
                </a:lnTo>
                <a:lnTo>
                  <a:pt x="13035" y="16473"/>
                </a:lnTo>
                <a:lnTo>
                  <a:pt x="13249" y="16695"/>
                </a:lnTo>
                <a:lnTo>
                  <a:pt x="13428" y="16943"/>
                </a:lnTo>
                <a:lnTo>
                  <a:pt x="13517" y="17204"/>
                </a:lnTo>
                <a:lnTo>
                  <a:pt x="13589" y="17478"/>
                </a:lnTo>
                <a:lnTo>
                  <a:pt x="13589" y="17752"/>
                </a:lnTo>
                <a:lnTo>
                  <a:pt x="13517" y="18026"/>
                </a:lnTo>
                <a:lnTo>
                  <a:pt x="13428" y="18273"/>
                </a:lnTo>
                <a:lnTo>
                  <a:pt x="13285" y="18521"/>
                </a:lnTo>
                <a:lnTo>
                  <a:pt x="13106" y="18756"/>
                </a:lnTo>
                <a:lnTo>
                  <a:pt x="12874" y="18978"/>
                </a:lnTo>
                <a:lnTo>
                  <a:pt x="12427" y="19356"/>
                </a:lnTo>
                <a:lnTo>
                  <a:pt x="12123" y="19682"/>
                </a:lnTo>
                <a:lnTo>
                  <a:pt x="12015" y="19800"/>
                </a:lnTo>
                <a:lnTo>
                  <a:pt x="11908" y="19956"/>
                </a:lnTo>
                <a:lnTo>
                  <a:pt x="11872" y="20073"/>
                </a:lnTo>
                <a:lnTo>
                  <a:pt x="11872" y="20204"/>
                </a:lnTo>
                <a:lnTo>
                  <a:pt x="11872" y="20334"/>
                </a:lnTo>
                <a:lnTo>
                  <a:pt x="11944" y="20426"/>
                </a:lnTo>
                <a:lnTo>
                  <a:pt x="12051" y="20530"/>
                </a:lnTo>
                <a:lnTo>
                  <a:pt x="12176" y="20634"/>
                </a:lnTo>
                <a:lnTo>
                  <a:pt x="12319" y="20726"/>
                </a:lnTo>
                <a:lnTo>
                  <a:pt x="12534" y="20830"/>
                </a:lnTo>
                <a:lnTo>
                  <a:pt x="12766" y="20934"/>
                </a:lnTo>
                <a:lnTo>
                  <a:pt x="13070" y="21026"/>
                </a:lnTo>
                <a:lnTo>
                  <a:pt x="13428" y="21130"/>
                </a:lnTo>
                <a:lnTo>
                  <a:pt x="13875" y="21234"/>
                </a:lnTo>
                <a:lnTo>
                  <a:pt x="14322" y="21326"/>
                </a:lnTo>
                <a:lnTo>
                  <a:pt x="14787" y="21404"/>
                </a:lnTo>
                <a:lnTo>
                  <a:pt x="15305" y="21482"/>
                </a:lnTo>
                <a:lnTo>
                  <a:pt x="15824" y="21534"/>
                </a:lnTo>
                <a:lnTo>
                  <a:pt x="16378" y="21586"/>
                </a:lnTo>
                <a:lnTo>
                  <a:pt x="16897" y="21613"/>
                </a:lnTo>
                <a:lnTo>
                  <a:pt x="17433" y="21613"/>
                </a:lnTo>
                <a:lnTo>
                  <a:pt x="17988" y="21613"/>
                </a:lnTo>
                <a:lnTo>
                  <a:pt x="18506" y="21586"/>
                </a:lnTo>
                <a:lnTo>
                  <a:pt x="18989" y="21508"/>
                </a:lnTo>
                <a:lnTo>
                  <a:pt x="19436" y="21430"/>
                </a:lnTo>
                <a:lnTo>
                  <a:pt x="19883" y="21326"/>
                </a:lnTo>
                <a:lnTo>
                  <a:pt x="20258" y="21208"/>
                </a:lnTo>
                <a:lnTo>
                  <a:pt x="20598" y="21026"/>
                </a:lnTo>
                <a:lnTo>
                  <a:pt x="20527" y="20726"/>
                </a:lnTo>
                <a:lnTo>
                  <a:pt x="20455" y="20426"/>
                </a:lnTo>
                <a:lnTo>
                  <a:pt x="20401" y="20100"/>
                </a:lnTo>
                <a:lnTo>
                  <a:pt x="20401" y="19747"/>
                </a:lnTo>
                <a:lnTo>
                  <a:pt x="20366" y="19030"/>
                </a:lnTo>
                <a:lnTo>
                  <a:pt x="20401" y="18300"/>
                </a:lnTo>
                <a:lnTo>
                  <a:pt x="20455" y="17595"/>
                </a:lnTo>
                <a:lnTo>
                  <a:pt x="20527" y="16969"/>
                </a:lnTo>
                <a:lnTo>
                  <a:pt x="20598" y="16447"/>
                </a:lnTo>
                <a:lnTo>
                  <a:pt x="20598" y="16017"/>
                </a:lnTo>
                <a:lnTo>
                  <a:pt x="20598" y="15873"/>
                </a:lnTo>
                <a:lnTo>
                  <a:pt x="20491" y="15717"/>
                </a:lnTo>
                <a:lnTo>
                  <a:pt x="20401" y="15573"/>
                </a:lnTo>
                <a:lnTo>
                  <a:pt x="20223" y="15417"/>
                </a:lnTo>
                <a:lnTo>
                  <a:pt x="20044" y="15300"/>
                </a:lnTo>
                <a:lnTo>
                  <a:pt x="19811" y="15195"/>
                </a:lnTo>
                <a:lnTo>
                  <a:pt x="19561" y="15091"/>
                </a:lnTo>
                <a:lnTo>
                  <a:pt x="19329" y="15026"/>
                </a:lnTo>
                <a:lnTo>
                  <a:pt x="19060" y="14973"/>
                </a:lnTo>
                <a:lnTo>
                  <a:pt x="18774" y="14921"/>
                </a:lnTo>
                <a:lnTo>
                  <a:pt x="18542" y="14921"/>
                </a:lnTo>
                <a:lnTo>
                  <a:pt x="18256" y="14921"/>
                </a:lnTo>
                <a:lnTo>
                  <a:pt x="18023" y="14973"/>
                </a:lnTo>
                <a:lnTo>
                  <a:pt x="17791" y="15052"/>
                </a:lnTo>
                <a:lnTo>
                  <a:pt x="17576" y="15143"/>
                </a:lnTo>
                <a:lnTo>
                  <a:pt x="17398" y="15273"/>
                </a:lnTo>
                <a:lnTo>
                  <a:pt x="17201" y="15391"/>
                </a:lnTo>
                <a:lnTo>
                  <a:pt x="16950" y="15521"/>
                </a:lnTo>
                <a:lnTo>
                  <a:pt x="16682" y="15600"/>
                </a:lnTo>
                <a:lnTo>
                  <a:pt x="16378" y="15652"/>
                </a:lnTo>
                <a:lnTo>
                  <a:pt x="16039" y="15678"/>
                </a:lnTo>
                <a:lnTo>
                  <a:pt x="15681" y="15652"/>
                </a:lnTo>
                <a:lnTo>
                  <a:pt x="15305" y="15626"/>
                </a:lnTo>
                <a:lnTo>
                  <a:pt x="14966" y="15547"/>
                </a:lnTo>
                <a:lnTo>
                  <a:pt x="14626" y="15443"/>
                </a:lnTo>
                <a:lnTo>
                  <a:pt x="14286" y="15300"/>
                </a:lnTo>
                <a:lnTo>
                  <a:pt x="13964" y="15143"/>
                </a:lnTo>
                <a:lnTo>
                  <a:pt x="13696" y="14947"/>
                </a:lnTo>
                <a:lnTo>
                  <a:pt x="13589" y="14817"/>
                </a:lnTo>
                <a:lnTo>
                  <a:pt x="13482" y="14700"/>
                </a:lnTo>
                <a:lnTo>
                  <a:pt x="13392" y="14569"/>
                </a:lnTo>
                <a:lnTo>
                  <a:pt x="13321" y="14426"/>
                </a:lnTo>
                <a:lnTo>
                  <a:pt x="13249" y="14269"/>
                </a:lnTo>
                <a:lnTo>
                  <a:pt x="13213" y="14126"/>
                </a:lnTo>
                <a:lnTo>
                  <a:pt x="13178" y="13943"/>
                </a:lnTo>
                <a:lnTo>
                  <a:pt x="13178" y="13773"/>
                </a:lnTo>
                <a:lnTo>
                  <a:pt x="13178" y="13565"/>
                </a:lnTo>
                <a:lnTo>
                  <a:pt x="13213" y="13369"/>
                </a:lnTo>
                <a:lnTo>
                  <a:pt x="13249" y="13173"/>
                </a:lnTo>
                <a:lnTo>
                  <a:pt x="13321" y="12991"/>
                </a:lnTo>
                <a:lnTo>
                  <a:pt x="13392" y="12847"/>
                </a:lnTo>
                <a:lnTo>
                  <a:pt x="13482" y="12691"/>
                </a:lnTo>
                <a:lnTo>
                  <a:pt x="13589" y="12547"/>
                </a:lnTo>
                <a:lnTo>
                  <a:pt x="13732" y="12417"/>
                </a:lnTo>
                <a:lnTo>
                  <a:pt x="14000" y="12195"/>
                </a:lnTo>
                <a:lnTo>
                  <a:pt x="14340" y="11986"/>
                </a:lnTo>
                <a:lnTo>
                  <a:pt x="14698" y="11843"/>
                </a:lnTo>
                <a:lnTo>
                  <a:pt x="15073" y="11739"/>
                </a:lnTo>
                <a:lnTo>
                  <a:pt x="15449" y="11660"/>
                </a:lnTo>
                <a:lnTo>
                  <a:pt x="15824" y="11621"/>
                </a:lnTo>
                <a:lnTo>
                  <a:pt x="16200" y="11621"/>
                </a:lnTo>
                <a:lnTo>
                  <a:pt x="16575" y="11660"/>
                </a:lnTo>
                <a:lnTo>
                  <a:pt x="16933" y="11713"/>
                </a:lnTo>
                <a:lnTo>
                  <a:pt x="17272" y="11817"/>
                </a:lnTo>
                <a:lnTo>
                  <a:pt x="17541" y="11947"/>
                </a:lnTo>
                <a:lnTo>
                  <a:pt x="17791" y="12091"/>
                </a:lnTo>
                <a:lnTo>
                  <a:pt x="17916" y="12195"/>
                </a:lnTo>
                <a:lnTo>
                  <a:pt x="18095" y="12286"/>
                </a:lnTo>
                <a:lnTo>
                  <a:pt x="18292" y="12391"/>
                </a:lnTo>
                <a:lnTo>
                  <a:pt x="18470" y="12443"/>
                </a:lnTo>
                <a:lnTo>
                  <a:pt x="18703" y="12521"/>
                </a:lnTo>
                <a:lnTo>
                  <a:pt x="18917" y="12547"/>
                </a:lnTo>
                <a:lnTo>
                  <a:pt x="19150" y="12573"/>
                </a:lnTo>
                <a:lnTo>
                  <a:pt x="19400" y="12586"/>
                </a:lnTo>
                <a:lnTo>
                  <a:pt x="19633" y="12586"/>
                </a:lnTo>
                <a:lnTo>
                  <a:pt x="19883" y="12573"/>
                </a:lnTo>
                <a:lnTo>
                  <a:pt x="20115" y="12521"/>
                </a:lnTo>
                <a:lnTo>
                  <a:pt x="20366" y="12469"/>
                </a:lnTo>
                <a:lnTo>
                  <a:pt x="20598" y="12417"/>
                </a:lnTo>
                <a:lnTo>
                  <a:pt x="20849" y="12313"/>
                </a:lnTo>
                <a:lnTo>
                  <a:pt x="21045" y="12221"/>
                </a:lnTo>
                <a:lnTo>
                  <a:pt x="21296" y="12091"/>
                </a:lnTo>
                <a:lnTo>
                  <a:pt x="21349" y="12013"/>
                </a:lnTo>
                <a:lnTo>
                  <a:pt x="21456" y="11947"/>
                </a:lnTo>
                <a:lnTo>
                  <a:pt x="21528" y="11843"/>
                </a:lnTo>
                <a:lnTo>
                  <a:pt x="21564" y="11713"/>
                </a:lnTo>
                <a:lnTo>
                  <a:pt x="21671" y="11465"/>
                </a:lnTo>
                <a:lnTo>
                  <a:pt x="21707" y="11165"/>
                </a:lnTo>
                <a:lnTo>
                  <a:pt x="21707" y="10813"/>
                </a:lnTo>
                <a:lnTo>
                  <a:pt x="21707" y="10460"/>
                </a:lnTo>
                <a:lnTo>
                  <a:pt x="21635" y="10082"/>
                </a:lnTo>
                <a:lnTo>
                  <a:pt x="21564" y="9717"/>
                </a:lnTo>
                <a:lnTo>
                  <a:pt x="21349" y="8908"/>
                </a:lnTo>
                <a:lnTo>
                  <a:pt x="21117" y="8191"/>
                </a:lnTo>
                <a:lnTo>
                  <a:pt x="20849" y="7539"/>
                </a:lnTo>
                <a:lnTo>
                  <a:pt x="20598" y="7030"/>
                </a:lnTo>
                <a:lnTo>
                  <a:pt x="20044" y="7108"/>
                </a:lnTo>
                <a:lnTo>
                  <a:pt x="19472" y="7160"/>
                </a:lnTo>
                <a:lnTo>
                  <a:pt x="18882" y="7213"/>
                </a:lnTo>
                <a:lnTo>
                  <a:pt x="18256" y="7213"/>
                </a:lnTo>
                <a:lnTo>
                  <a:pt x="17684" y="7213"/>
                </a:lnTo>
                <a:lnTo>
                  <a:pt x="17094" y="7186"/>
                </a:lnTo>
                <a:lnTo>
                  <a:pt x="16503" y="7160"/>
                </a:lnTo>
                <a:lnTo>
                  <a:pt x="16003" y="7108"/>
                </a:lnTo>
                <a:lnTo>
                  <a:pt x="15001" y="7004"/>
                </a:lnTo>
                <a:lnTo>
                  <a:pt x="14215" y="6913"/>
                </a:lnTo>
                <a:lnTo>
                  <a:pt x="13696" y="6834"/>
                </a:lnTo>
                <a:lnTo>
                  <a:pt x="13517" y="6808"/>
                </a:lnTo>
                <a:lnTo>
                  <a:pt x="13070" y="6652"/>
                </a:lnTo>
                <a:lnTo>
                  <a:pt x="12695" y="6482"/>
                </a:lnTo>
                <a:lnTo>
                  <a:pt x="12355" y="6313"/>
                </a:lnTo>
                <a:lnTo>
                  <a:pt x="12123" y="6104"/>
                </a:lnTo>
                <a:lnTo>
                  <a:pt x="11908" y="5882"/>
                </a:lnTo>
                <a:lnTo>
                  <a:pt x="11765" y="5660"/>
                </a:lnTo>
                <a:lnTo>
                  <a:pt x="11676" y="5426"/>
                </a:lnTo>
                <a:lnTo>
                  <a:pt x="11604" y="5204"/>
                </a:lnTo>
                <a:lnTo>
                  <a:pt x="11604" y="4956"/>
                </a:lnTo>
                <a:lnTo>
                  <a:pt x="11640" y="4734"/>
                </a:lnTo>
                <a:lnTo>
                  <a:pt x="11711" y="4500"/>
                </a:lnTo>
                <a:lnTo>
                  <a:pt x="11801" y="4304"/>
                </a:lnTo>
                <a:lnTo>
                  <a:pt x="11908" y="4108"/>
                </a:lnTo>
                <a:lnTo>
                  <a:pt x="12087" y="3926"/>
                </a:lnTo>
                <a:lnTo>
                  <a:pt x="12284" y="3756"/>
                </a:lnTo>
                <a:lnTo>
                  <a:pt x="12498" y="3626"/>
                </a:lnTo>
                <a:lnTo>
                  <a:pt x="12695" y="3482"/>
                </a:lnTo>
                <a:lnTo>
                  <a:pt x="12874" y="3273"/>
                </a:lnTo>
                <a:lnTo>
                  <a:pt x="13035" y="3052"/>
                </a:lnTo>
                <a:lnTo>
                  <a:pt x="13178" y="2778"/>
                </a:lnTo>
                <a:lnTo>
                  <a:pt x="13285" y="2504"/>
                </a:lnTo>
                <a:lnTo>
                  <a:pt x="13321" y="2204"/>
                </a:lnTo>
                <a:lnTo>
                  <a:pt x="13356" y="1904"/>
                </a:lnTo>
                <a:lnTo>
                  <a:pt x="13285" y="1604"/>
                </a:lnTo>
                <a:lnTo>
                  <a:pt x="13178" y="1304"/>
                </a:lnTo>
                <a:lnTo>
                  <a:pt x="13035" y="1017"/>
                </a:lnTo>
                <a:lnTo>
                  <a:pt x="12945" y="900"/>
                </a:lnTo>
                <a:lnTo>
                  <a:pt x="12802" y="769"/>
                </a:lnTo>
                <a:lnTo>
                  <a:pt x="12659" y="652"/>
                </a:lnTo>
                <a:lnTo>
                  <a:pt x="12498" y="547"/>
                </a:lnTo>
                <a:lnTo>
                  <a:pt x="12319" y="443"/>
                </a:lnTo>
                <a:lnTo>
                  <a:pt x="12123" y="352"/>
                </a:lnTo>
                <a:lnTo>
                  <a:pt x="11872" y="273"/>
                </a:lnTo>
                <a:lnTo>
                  <a:pt x="11640" y="221"/>
                </a:lnTo>
                <a:lnTo>
                  <a:pt x="11354" y="143"/>
                </a:lnTo>
                <a:lnTo>
                  <a:pt x="11086" y="117"/>
                </a:lnTo>
                <a:lnTo>
                  <a:pt x="10782" y="91"/>
                </a:lnTo>
                <a:lnTo>
                  <a:pt x="10424" y="91"/>
                </a:lnTo>
                <a:lnTo>
                  <a:pt x="10120" y="91"/>
                </a:lnTo>
                <a:lnTo>
                  <a:pt x="9816" y="117"/>
                </a:lnTo>
                <a:lnTo>
                  <a:pt x="9548" y="143"/>
                </a:lnTo>
                <a:lnTo>
                  <a:pt x="9298" y="195"/>
                </a:lnTo>
                <a:lnTo>
                  <a:pt x="9065" y="247"/>
                </a:lnTo>
                <a:lnTo>
                  <a:pt x="8815" y="300"/>
                </a:lnTo>
                <a:lnTo>
                  <a:pt x="8618" y="378"/>
                </a:lnTo>
                <a:lnTo>
                  <a:pt x="8403" y="469"/>
                </a:lnTo>
                <a:lnTo>
                  <a:pt x="8243" y="547"/>
                </a:lnTo>
                <a:lnTo>
                  <a:pt x="8064" y="652"/>
                </a:lnTo>
                <a:lnTo>
                  <a:pt x="7921" y="743"/>
                </a:lnTo>
                <a:lnTo>
                  <a:pt x="7796" y="873"/>
                </a:lnTo>
                <a:lnTo>
                  <a:pt x="7581" y="1095"/>
                </a:lnTo>
                <a:lnTo>
                  <a:pt x="7402" y="1369"/>
                </a:lnTo>
                <a:lnTo>
                  <a:pt x="7313" y="1630"/>
                </a:lnTo>
                <a:lnTo>
                  <a:pt x="7277" y="1930"/>
                </a:lnTo>
                <a:lnTo>
                  <a:pt x="7277" y="2204"/>
                </a:lnTo>
                <a:lnTo>
                  <a:pt x="7313" y="2478"/>
                </a:lnTo>
                <a:lnTo>
                  <a:pt x="7402" y="2752"/>
                </a:lnTo>
                <a:lnTo>
                  <a:pt x="7581" y="3000"/>
                </a:lnTo>
                <a:lnTo>
                  <a:pt x="7796" y="3221"/>
                </a:lnTo>
                <a:lnTo>
                  <a:pt x="8028" y="3456"/>
                </a:lnTo>
                <a:lnTo>
                  <a:pt x="8260" y="3652"/>
                </a:lnTo>
                <a:lnTo>
                  <a:pt x="8475" y="3873"/>
                </a:lnTo>
                <a:lnTo>
                  <a:pt x="8654" y="4108"/>
                </a:lnTo>
                <a:lnTo>
                  <a:pt x="8743" y="4330"/>
                </a:lnTo>
                <a:lnTo>
                  <a:pt x="8815" y="4578"/>
                </a:lnTo>
                <a:lnTo>
                  <a:pt x="8815" y="4826"/>
                </a:lnTo>
                <a:lnTo>
                  <a:pt x="8779" y="5073"/>
                </a:lnTo>
                <a:lnTo>
                  <a:pt x="8690" y="5308"/>
                </a:lnTo>
                <a:lnTo>
                  <a:pt x="8547" y="5556"/>
                </a:lnTo>
                <a:lnTo>
                  <a:pt x="8332" y="5778"/>
                </a:lnTo>
                <a:lnTo>
                  <a:pt x="8100" y="5986"/>
                </a:lnTo>
                <a:lnTo>
                  <a:pt x="7796" y="6208"/>
                </a:lnTo>
                <a:lnTo>
                  <a:pt x="7438" y="6378"/>
                </a:lnTo>
                <a:lnTo>
                  <a:pt x="7027" y="6534"/>
                </a:lnTo>
                <a:lnTo>
                  <a:pt x="6544" y="6678"/>
                </a:lnTo>
                <a:lnTo>
                  <a:pt x="6043" y="6808"/>
                </a:lnTo>
                <a:lnTo>
                  <a:pt x="5632" y="6808"/>
                </a:lnTo>
                <a:lnTo>
                  <a:pt x="5078" y="6808"/>
                </a:lnTo>
                <a:lnTo>
                  <a:pt x="4488" y="6808"/>
                </a:lnTo>
                <a:lnTo>
                  <a:pt x="3808" y="6808"/>
                </a:lnTo>
                <a:lnTo>
                  <a:pt x="3075" y="6808"/>
                </a:lnTo>
                <a:lnTo>
                  <a:pt x="2288" y="6808"/>
                </a:lnTo>
                <a:lnTo>
                  <a:pt x="1466" y="6808"/>
                </a:lnTo>
                <a:lnTo>
                  <a:pt x="607" y="6808"/>
                </a:lnTo>
                <a:lnTo>
                  <a:pt x="500" y="7239"/>
                </a:lnTo>
                <a:lnTo>
                  <a:pt x="375" y="7839"/>
                </a:lnTo>
                <a:lnTo>
                  <a:pt x="268" y="8491"/>
                </a:lnTo>
                <a:lnTo>
                  <a:pt x="160" y="9182"/>
                </a:lnTo>
                <a:lnTo>
                  <a:pt x="53" y="9860"/>
                </a:lnTo>
                <a:lnTo>
                  <a:pt x="17" y="10486"/>
                </a:lnTo>
                <a:lnTo>
                  <a:pt x="17" y="10969"/>
                </a:lnTo>
                <a:lnTo>
                  <a:pt x="17" y="11295"/>
                </a:lnTo>
                <a:lnTo>
                  <a:pt x="125" y="11465"/>
                </a:lnTo>
                <a:lnTo>
                  <a:pt x="232" y="11634"/>
                </a:lnTo>
                <a:lnTo>
                  <a:pt x="411" y="11765"/>
                </a:lnTo>
                <a:lnTo>
                  <a:pt x="607" y="11895"/>
                </a:lnTo>
                <a:lnTo>
                  <a:pt x="858" y="12013"/>
                </a:lnTo>
                <a:lnTo>
                  <a:pt x="1126" y="12091"/>
                </a:lnTo>
                <a:lnTo>
                  <a:pt x="1430" y="12169"/>
                </a:lnTo>
                <a:lnTo>
                  <a:pt x="1716" y="12221"/>
                </a:lnTo>
                <a:lnTo>
                  <a:pt x="2056" y="12247"/>
                </a:lnTo>
                <a:lnTo>
                  <a:pt x="2360" y="12260"/>
                </a:lnTo>
                <a:lnTo>
                  <a:pt x="2664" y="12247"/>
                </a:lnTo>
                <a:lnTo>
                  <a:pt x="2986" y="12221"/>
                </a:lnTo>
                <a:lnTo>
                  <a:pt x="3290" y="12169"/>
                </a:lnTo>
                <a:lnTo>
                  <a:pt x="3558" y="12065"/>
                </a:lnTo>
                <a:lnTo>
                  <a:pt x="3808" y="11960"/>
                </a:lnTo>
                <a:lnTo>
                  <a:pt x="4041" y="11843"/>
                </a:lnTo>
                <a:lnTo>
                  <a:pt x="4255" y="11686"/>
                </a:lnTo>
                <a:lnTo>
                  <a:pt x="4523" y="11595"/>
                </a:lnTo>
                <a:lnTo>
                  <a:pt x="4792" y="11517"/>
                </a:lnTo>
                <a:lnTo>
                  <a:pt x="5113" y="11491"/>
                </a:lnTo>
                <a:lnTo>
                  <a:pt x="5453" y="11465"/>
                </a:lnTo>
                <a:lnTo>
                  <a:pt x="5757" y="11491"/>
                </a:lnTo>
                <a:lnTo>
                  <a:pt x="6097" y="11543"/>
                </a:lnTo>
                <a:lnTo>
                  <a:pt x="6454" y="11634"/>
                </a:lnTo>
                <a:lnTo>
                  <a:pt x="6758" y="11765"/>
                </a:lnTo>
                <a:lnTo>
                  <a:pt x="7062" y="11921"/>
                </a:lnTo>
                <a:lnTo>
                  <a:pt x="7313" y="12091"/>
                </a:lnTo>
                <a:lnTo>
                  <a:pt x="7545" y="12313"/>
                </a:lnTo>
                <a:lnTo>
                  <a:pt x="7760" y="12573"/>
                </a:lnTo>
                <a:lnTo>
                  <a:pt x="7885" y="12847"/>
                </a:lnTo>
                <a:lnTo>
                  <a:pt x="7992" y="13173"/>
                </a:lnTo>
                <a:lnTo>
                  <a:pt x="8028" y="13500"/>
                </a:lnTo>
                <a:lnTo>
                  <a:pt x="7992" y="13747"/>
                </a:lnTo>
                <a:lnTo>
                  <a:pt x="7885" y="13969"/>
                </a:lnTo>
                <a:lnTo>
                  <a:pt x="7760" y="14191"/>
                </a:lnTo>
                <a:lnTo>
                  <a:pt x="7545" y="14373"/>
                </a:lnTo>
                <a:lnTo>
                  <a:pt x="7313" y="14543"/>
                </a:lnTo>
                <a:lnTo>
                  <a:pt x="7062" y="14700"/>
                </a:lnTo>
                <a:lnTo>
                  <a:pt x="6758" y="14817"/>
                </a:lnTo>
                <a:lnTo>
                  <a:pt x="6454" y="14921"/>
                </a:lnTo>
                <a:lnTo>
                  <a:pt x="6097" y="15000"/>
                </a:lnTo>
                <a:lnTo>
                  <a:pt x="5757" y="15052"/>
                </a:lnTo>
                <a:lnTo>
                  <a:pt x="5453" y="15052"/>
                </a:lnTo>
                <a:lnTo>
                  <a:pt x="5113" y="15026"/>
                </a:lnTo>
                <a:lnTo>
                  <a:pt x="4792" y="14973"/>
                </a:lnTo>
                <a:lnTo>
                  <a:pt x="4523" y="14869"/>
                </a:lnTo>
                <a:lnTo>
                  <a:pt x="4255" y="14752"/>
                </a:lnTo>
                <a:lnTo>
                  <a:pt x="4041" y="14569"/>
                </a:lnTo>
                <a:lnTo>
                  <a:pt x="3844" y="14400"/>
                </a:lnTo>
                <a:lnTo>
                  <a:pt x="3594" y="14269"/>
                </a:lnTo>
                <a:lnTo>
                  <a:pt x="3361" y="14165"/>
                </a:lnTo>
                <a:lnTo>
                  <a:pt x="3111" y="14100"/>
                </a:lnTo>
                <a:lnTo>
                  <a:pt x="2843" y="14073"/>
                </a:lnTo>
                <a:lnTo>
                  <a:pt x="2574" y="14073"/>
                </a:lnTo>
                <a:lnTo>
                  <a:pt x="2288" y="14100"/>
                </a:lnTo>
                <a:lnTo>
                  <a:pt x="2020" y="14139"/>
                </a:lnTo>
                <a:lnTo>
                  <a:pt x="1734" y="14243"/>
                </a:lnTo>
                <a:lnTo>
                  <a:pt x="1466" y="14347"/>
                </a:lnTo>
                <a:lnTo>
                  <a:pt x="1233" y="14465"/>
                </a:lnTo>
                <a:lnTo>
                  <a:pt x="983" y="14621"/>
                </a:lnTo>
                <a:lnTo>
                  <a:pt x="786" y="14765"/>
                </a:lnTo>
                <a:lnTo>
                  <a:pt x="572" y="14947"/>
                </a:lnTo>
                <a:lnTo>
                  <a:pt x="411" y="15143"/>
                </a:lnTo>
                <a:lnTo>
                  <a:pt x="303" y="15378"/>
                </a:lnTo>
                <a:lnTo>
                  <a:pt x="196" y="15600"/>
                </a:lnTo>
                <a:lnTo>
                  <a:pt x="160" y="15873"/>
                </a:lnTo>
                <a:lnTo>
                  <a:pt x="196" y="16200"/>
                </a:lnTo>
                <a:lnTo>
                  <a:pt x="232" y="16526"/>
                </a:lnTo>
                <a:lnTo>
                  <a:pt x="411" y="17295"/>
                </a:lnTo>
                <a:lnTo>
                  <a:pt x="607" y="18104"/>
                </a:lnTo>
                <a:lnTo>
                  <a:pt x="715" y="18508"/>
                </a:lnTo>
                <a:lnTo>
                  <a:pt x="822" y="18926"/>
                </a:lnTo>
                <a:lnTo>
                  <a:pt x="876" y="19330"/>
                </a:lnTo>
                <a:lnTo>
                  <a:pt x="911" y="19734"/>
                </a:lnTo>
                <a:lnTo>
                  <a:pt x="911" y="20073"/>
                </a:lnTo>
                <a:lnTo>
                  <a:pt x="876" y="20426"/>
                </a:lnTo>
                <a:lnTo>
                  <a:pt x="858" y="20608"/>
                </a:lnTo>
                <a:lnTo>
                  <a:pt x="786" y="20752"/>
                </a:lnTo>
                <a:lnTo>
                  <a:pt x="715" y="20908"/>
                </a:lnTo>
                <a:lnTo>
                  <a:pt x="607" y="21026"/>
                </a:lnTo>
                <a:lnTo>
                  <a:pt x="1394" y="20934"/>
                </a:lnTo>
                <a:lnTo>
                  <a:pt x="2217" y="20804"/>
                </a:lnTo>
                <a:lnTo>
                  <a:pt x="3039" y="20726"/>
                </a:lnTo>
                <a:lnTo>
                  <a:pt x="3844" y="20660"/>
                </a:lnTo>
                <a:lnTo>
                  <a:pt x="4595" y="20634"/>
                </a:lnTo>
                <a:lnTo>
                  <a:pt x="5310" y="20634"/>
                </a:lnTo>
                <a:lnTo>
                  <a:pt x="5650" y="20660"/>
                </a:lnTo>
                <a:lnTo>
                  <a:pt x="6007" y="20700"/>
                </a:lnTo>
                <a:lnTo>
                  <a:pt x="6276" y="20752"/>
                </a:lnTo>
                <a:lnTo>
                  <a:pt x="6580" y="20830"/>
                </a:lnTo>
                <a:close/>
              </a:path>
            </a:pathLst>
          </a:custGeom>
          <a:solidFill>
            <a:schemeClr val="bg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scene3d>
            <a:camera prst="legacyPerspectiveFront">
              <a:rot lat="0" lon="300000" rev="0"/>
            </a:camera>
            <a:lightRig rig="legacyFlat4" dir="b"/>
          </a:scene3d>
          <a:sp3d extrusionH="227000" prstMaterial="legacyMatte">
            <a:bevelT w="13500" h="13500" prst="angle"/>
            <a:bevelB w="13500" h="13500" prst="angle"/>
            <a:extrusionClr>
              <a:schemeClr val="bg2"/>
            </a:extrusionClr>
          </a:sp3d>
        </p:spPr>
        <p:txBody>
          <a:bodyPr vert="horz" wrap="square" lIns="91440" tIns="45720" rIns="91440" bIns="45720" anchor="ctr" anchorCtr="1" compatLnSpc="1"/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60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Charts</a:t>
            </a:r>
            <a:endParaRPr lang="en-US" sz="1600"/>
          </a:p>
        </p:txBody>
      </p:sp>
      <p:sp>
        <p:nvSpPr>
          <p:cNvPr id="7178" name="Puzzle2"/>
          <p:cNvSpPr>
            <a:spLocks noChangeAspect="1" noEditPoints="1" noChangeArrowheads="1"/>
          </p:cNvSpPr>
          <p:nvPr/>
        </p:nvSpPr>
        <p:spPr bwMode="blackWhite">
          <a:xfrm>
            <a:off x="5143504" y="3714752"/>
            <a:ext cx="1503362" cy="947737"/>
          </a:xfrm>
          <a:custGeom>
            <a:avLst/>
            <a:gdLst>
              <a:gd name="T0" fmla="*/ 6542 w 21600"/>
              <a:gd name="T1" fmla="*/ 9180 h 21600"/>
              <a:gd name="T2" fmla="*/ 15685 w 21600"/>
              <a:gd name="T3" fmla="*/ 12569 h 21600"/>
            </a:gdLst>
            <a:ahLst/>
            <a:cxnLst/>
            <a:rect l="T0" t="T1" r="T2" b="T3"/>
            <a:pathLst>
              <a:path w="21600" h="21600">
                <a:moveTo>
                  <a:pt x="9365" y="20836"/>
                </a:moveTo>
                <a:lnTo>
                  <a:pt x="9534" y="20836"/>
                </a:lnTo>
                <a:lnTo>
                  <a:pt x="9690" y="20762"/>
                </a:lnTo>
                <a:lnTo>
                  <a:pt x="9814" y="20687"/>
                </a:lnTo>
                <a:lnTo>
                  <a:pt x="9926" y="20575"/>
                </a:lnTo>
                <a:lnTo>
                  <a:pt x="10015" y="20426"/>
                </a:lnTo>
                <a:lnTo>
                  <a:pt x="10071" y="20296"/>
                </a:lnTo>
                <a:lnTo>
                  <a:pt x="10116" y="20110"/>
                </a:lnTo>
                <a:lnTo>
                  <a:pt x="10139" y="19905"/>
                </a:lnTo>
                <a:lnTo>
                  <a:pt x="10139" y="19682"/>
                </a:lnTo>
                <a:lnTo>
                  <a:pt x="10116" y="19440"/>
                </a:lnTo>
                <a:lnTo>
                  <a:pt x="10071" y="19142"/>
                </a:lnTo>
                <a:lnTo>
                  <a:pt x="10015" y="18900"/>
                </a:lnTo>
                <a:lnTo>
                  <a:pt x="9903" y="18620"/>
                </a:lnTo>
                <a:lnTo>
                  <a:pt x="9791" y="18285"/>
                </a:lnTo>
                <a:lnTo>
                  <a:pt x="9646" y="17968"/>
                </a:lnTo>
                <a:lnTo>
                  <a:pt x="9478" y="17652"/>
                </a:lnTo>
                <a:lnTo>
                  <a:pt x="9388" y="17466"/>
                </a:lnTo>
                <a:lnTo>
                  <a:pt x="9321" y="17298"/>
                </a:lnTo>
                <a:lnTo>
                  <a:pt x="9265" y="17112"/>
                </a:lnTo>
                <a:lnTo>
                  <a:pt x="9197" y="16926"/>
                </a:lnTo>
                <a:lnTo>
                  <a:pt x="9130" y="16535"/>
                </a:lnTo>
                <a:lnTo>
                  <a:pt x="9108" y="16144"/>
                </a:lnTo>
                <a:lnTo>
                  <a:pt x="9108" y="15753"/>
                </a:lnTo>
                <a:lnTo>
                  <a:pt x="9175" y="15362"/>
                </a:lnTo>
                <a:lnTo>
                  <a:pt x="9242" y="14971"/>
                </a:lnTo>
                <a:lnTo>
                  <a:pt x="9365" y="14580"/>
                </a:lnTo>
                <a:lnTo>
                  <a:pt x="9500" y="14244"/>
                </a:lnTo>
                <a:lnTo>
                  <a:pt x="9668" y="13891"/>
                </a:lnTo>
                <a:lnTo>
                  <a:pt x="9858" y="13611"/>
                </a:lnTo>
                <a:lnTo>
                  <a:pt x="10071" y="13351"/>
                </a:lnTo>
                <a:lnTo>
                  <a:pt x="10295" y="13146"/>
                </a:lnTo>
                <a:lnTo>
                  <a:pt x="10553" y="12997"/>
                </a:lnTo>
                <a:lnTo>
                  <a:pt x="10811" y="12885"/>
                </a:lnTo>
                <a:lnTo>
                  <a:pt x="11068" y="12866"/>
                </a:lnTo>
                <a:lnTo>
                  <a:pt x="11348" y="12885"/>
                </a:lnTo>
                <a:lnTo>
                  <a:pt x="11606" y="12997"/>
                </a:lnTo>
                <a:lnTo>
                  <a:pt x="11841" y="13183"/>
                </a:lnTo>
                <a:lnTo>
                  <a:pt x="12054" y="13388"/>
                </a:lnTo>
                <a:lnTo>
                  <a:pt x="12245" y="13648"/>
                </a:lnTo>
                <a:lnTo>
                  <a:pt x="12413" y="13928"/>
                </a:lnTo>
                <a:lnTo>
                  <a:pt x="12547" y="14244"/>
                </a:lnTo>
                <a:lnTo>
                  <a:pt x="12682" y="14617"/>
                </a:lnTo>
                <a:lnTo>
                  <a:pt x="12760" y="15008"/>
                </a:lnTo>
                <a:lnTo>
                  <a:pt x="12827" y="15399"/>
                </a:lnTo>
                <a:lnTo>
                  <a:pt x="12850" y="15753"/>
                </a:lnTo>
                <a:lnTo>
                  <a:pt x="12850" y="16144"/>
                </a:lnTo>
                <a:lnTo>
                  <a:pt x="12805" y="16535"/>
                </a:lnTo>
                <a:lnTo>
                  <a:pt x="12738" y="16888"/>
                </a:lnTo>
                <a:lnTo>
                  <a:pt x="12659" y="17224"/>
                </a:lnTo>
                <a:lnTo>
                  <a:pt x="12502" y="17503"/>
                </a:lnTo>
                <a:lnTo>
                  <a:pt x="12222" y="18043"/>
                </a:lnTo>
                <a:lnTo>
                  <a:pt x="11965" y="18546"/>
                </a:lnTo>
                <a:lnTo>
                  <a:pt x="11864" y="18751"/>
                </a:lnTo>
                <a:lnTo>
                  <a:pt x="11774" y="18974"/>
                </a:lnTo>
                <a:lnTo>
                  <a:pt x="11707" y="19179"/>
                </a:lnTo>
                <a:lnTo>
                  <a:pt x="11662" y="19365"/>
                </a:lnTo>
                <a:lnTo>
                  <a:pt x="11629" y="19570"/>
                </a:lnTo>
                <a:lnTo>
                  <a:pt x="11629" y="19756"/>
                </a:lnTo>
                <a:lnTo>
                  <a:pt x="11629" y="19942"/>
                </a:lnTo>
                <a:lnTo>
                  <a:pt x="11640" y="20110"/>
                </a:lnTo>
                <a:lnTo>
                  <a:pt x="11707" y="20296"/>
                </a:lnTo>
                <a:lnTo>
                  <a:pt x="11797" y="20464"/>
                </a:lnTo>
                <a:lnTo>
                  <a:pt x="11886" y="20650"/>
                </a:lnTo>
                <a:lnTo>
                  <a:pt x="12032" y="20836"/>
                </a:lnTo>
                <a:lnTo>
                  <a:pt x="12200" y="21004"/>
                </a:lnTo>
                <a:lnTo>
                  <a:pt x="12413" y="21190"/>
                </a:lnTo>
                <a:lnTo>
                  <a:pt x="12659" y="21320"/>
                </a:lnTo>
                <a:lnTo>
                  <a:pt x="12951" y="21432"/>
                </a:lnTo>
                <a:lnTo>
                  <a:pt x="13275" y="21544"/>
                </a:lnTo>
                <a:lnTo>
                  <a:pt x="13600" y="21655"/>
                </a:lnTo>
                <a:lnTo>
                  <a:pt x="13970" y="21693"/>
                </a:lnTo>
                <a:lnTo>
                  <a:pt x="14329" y="21730"/>
                </a:lnTo>
                <a:lnTo>
                  <a:pt x="14698" y="21730"/>
                </a:lnTo>
                <a:lnTo>
                  <a:pt x="15057" y="21730"/>
                </a:lnTo>
                <a:lnTo>
                  <a:pt x="15426" y="21655"/>
                </a:lnTo>
                <a:lnTo>
                  <a:pt x="15774" y="21581"/>
                </a:lnTo>
                <a:lnTo>
                  <a:pt x="16110" y="21432"/>
                </a:lnTo>
                <a:lnTo>
                  <a:pt x="16435" y="21302"/>
                </a:lnTo>
                <a:lnTo>
                  <a:pt x="16715" y="21078"/>
                </a:lnTo>
                <a:lnTo>
                  <a:pt x="16950" y="20836"/>
                </a:lnTo>
                <a:lnTo>
                  <a:pt x="17017" y="20650"/>
                </a:lnTo>
                <a:lnTo>
                  <a:pt x="17062" y="20426"/>
                </a:lnTo>
                <a:lnTo>
                  <a:pt x="17107" y="20222"/>
                </a:lnTo>
                <a:lnTo>
                  <a:pt x="17129" y="19980"/>
                </a:lnTo>
                <a:lnTo>
                  <a:pt x="17141" y="19477"/>
                </a:lnTo>
                <a:lnTo>
                  <a:pt x="17141" y="18974"/>
                </a:lnTo>
                <a:lnTo>
                  <a:pt x="17129" y="18397"/>
                </a:lnTo>
                <a:lnTo>
                  <a:pt x="17085" y="17820"/>
                </a:lnTo>
                <a:lnTo>
                  <a:pt x="17040" y="17261"/>
                </a:lnTo>
                <a:lnTo>
                  <a:pt x="16973" y="16646"/>
                </a:lnTo>
                <a:lnTo>
                  <a:pt x="16827" y="15511"/>
                </a:lnTo>
                <a:lnTo>
                  <a:pt x="16715" y="14393"/>
                </a:lnTo>
                <a:lnTo>
                  <a:pt x="16692" y="13928"/>
                </a:lnTo>
                <a:lnTo>
                  <a:pt x="16670" y="13462"/>
                </a:lnTo>
                <a:lnTo>
                  <a:pt x="16692" y="13071"/>
                </a:lnTo>
                <a:lnTo>
                  <a:pt x="16760" y="12755"/>
                </a:lnTo>
                <a:lnTo>
                  <a:pt x="16827" y="12419"/>
                </a:lnTo>
                <a:lnTo>
                  <a:pt x="16928" y="12140"/>
                </a:lnTo>
                <a:lnTo>
                  <a:pt x="17062" y="11898"/>
                </a:lnTo>
                <a:lnTo>
                  <a:pt x="17185" y="11675"/>
                </a:lnTo>
                <a:lnTo>
                  <a:pt x="17342" y="11470"/>
                </a:lnTo>
                <a:lnTo>
                  <a:pt x="17488" y="11284"/>
                </a:lnTo>
                <a:lnTo>
                  <a:pt x="17667" y="11135"/>
                </a:lnTo>
                <a:lnTo>
                  <a:pt x="17835" y="11042"/>
                </a:lnTo>
                <a:lnTo>
                  <a:pt x="18003" y="10930"/>
                </a:lnTo>
                <a:lnTo>
                  <a:pt x="18182" y="10893"/>
                </a:lnTo>
                <a:lnTo>
                  <a:pt x="18351" y="10893"/>
                </a:lnTo>
                <a:lnTo>
                  <a:pt x="18519" y="10967"/>
                </a:lnTo>
                <a:lnTo>
                  <a:pt x="18675" y="11042"/>
                </a:lnTo>
                <a:lnTo>
                  <a:pt x="18821" y="11172"/>
                </a:lnTo>
                <a:lnTo>
                  <a:pt x="18978" y="11358"/>
                </a:lnTo>
                <a:lnTo>
                  <a:pt x="19101" y="11600"/>
                </a:lnTo>
                <a:lnTo>
                  <a:pt x="19236" y="11861"/>
                </a:lnTo>
                <a:lnTo>
                  <a:pt x="19404" y="12028"/>
                </a:lnTo>
                <a:lnTo>
                  <a:pt x="19572" y="12177"/>
                </a:lnTo>
                <a:lnTo>
                  <a:pt x="19785" y="12289"/>
                </a:lnTo>
                <a:lnTo>
                  <a:pt x="19986" y="12289"/>
                </a:lnTo>
                <a:lnTo>
                  <a:pt x="20199" y="12289"/>
                </a:lnTo>
                <a:lnTo>
                  <a:pt x="20412" y="12215"/>
                </a:lnTo>
                <a:lnTo>
                  <a:pt x="20602" y="12103"/>
                </a:lnTo>
                <a:lnTo>
                  <a:pt x="20804" y="11973"/>
                </a:lnTo>
                <a:lnTo>
                  <a:pt x="20995" y="11786"/>
                </a:lnTo>
                <a:lnTo>
                  <a:pt x="21163" y="11563"/>
                </a:lnTo>
                <a:lnTo>
                  <a:pt x="21319" y="11321"/>
                </a:lnTo>
                <a:lnTo>
                  <a:pt x="21420" y="11079"/>
                </a:lnTo>
                <a:lnTo>
                  <a:pt x="21532" y="10744"/>
                </a:lnTo>
                <a:lnTo>
                  <a:pt x="21577" y="10427"/>
                </a:lnTo>
                <a:lnTo>
                  <a:pt x="21600" y="10111"/>
                </a:lnTo>
                <a:lnTo>
                  <a:pt x="21577" y="9608"/>
                </a:lnTo>
                <a:lnTo>
                  <a:pt x="21532" y="9142"/>
                </a:lnTo>
                <a:lnTo>
                  <a:pt x="21420" y="8751"/>
                </a:lnTo>
                <a:lnTo>
                  <a:pt x="21319" y="8397"/>
                </a:lnTo>
                <a:lnTo>
                  <a:pt x="21163" y="8062"/>
                </a:lnTo>
                <a:lnTo>
                  <a:pt x="20995" y="7820"/>
                </a:lnTo>
                <a:lnTo>
                  <a:pt x="20804" y="7597"/>
                </a:lnTo>
                <a:lnTo>
                  <a:pt x="20602" y="7429"/>
                </a:lnTo>
                <a:lnTo>
                  <a:pt x="20412" y="7317"/>
                </a:lnTo>
                <a:lnTo>
                  <a:pt x="20199" y="7206"/>
                </a:lnTo>
                <a:lnTo>
                  <a:pt x="19986" y="7168"/>
                </a:lnTo>
                <a:lnTo>
                  <a:pt x="19785" y="7206"/>
                </a:lnTo>
                <a:lnTo>
                  <a:pt x="19572" y="7243"/>
                </a:lnTo>
                <a:lnTo>
                  <a:pt x="19404" y="7355"/>
                </a:lnTo>
                <a:lnTo>
                  <a:pt x="19236" y="7504"/>
                </a:lnTo>
                <a:lnTo>
                  <a:pt x="19101" y="7708"/>
                </a:lnTo>
                <a:lnTo>
                  <a:pt x="18978" y="7895"/>
                </a:lnTo>
                <a:lnTo>
                  <a:pt x="18799" y="8025"/>
                </a:lnTo>
                <a:lnTo>
                  <a:pt x="18631" y="8174"/>
                </a:lnTo>
                <a:lnTo>
                  <a:pt x="18440" y="8248"/>
                </a:lnTo>
                <a:lnTo>
                  <a:pt x="18239" y="8286"/>
                </a:lnTo>
                <a:lnTo>
                  <a:pt x="18048" y="8323"/>
                </a:lnTo>
                <a:lnTo>
                  <a:pt x="17858" y="8323"/>
                </a:lnTo>
                <a:lnTo>
                  <a:pt x="17667" y="8248"/>
                </a:lnTo>
                <a:lnTo>
                  <a:pt x="17465" y="8174"/>
                </a:lnTo>
                <a:lnTo>
                  <a:pt x="17275" y="8062"/>
                </a:lnTo>
                <a:lnTo>
                  <a:pt x="17107" y="7969"/>
                </a:lnTo>
                <a:lnTo>
                  <a:pt x="16950" y="7783"/>
                </a:lnTo>
                <a:lnTo>
                  <a:pt x="16827" y="7597"/>
                </a:lnTo>
                <a:lnTo>
                  <a:pt x="16715" y="7429"/>
                </a:lnTo>
                <a:lnTo>
                  <a:pt x="16648" y="7168"/>
                </a:lnTo>
                <a:lnTo>
                  <a:pt x="16614" y="6926"/>
                </a:lnTo>
                <a:lnTo>
                  <a:pt x="16592" y="6498"/>
                </a:lnTo>
                <a:lnTo>
                  <a:pt x="16592" y="5772"/>
                </a:lnTo>
                <a:lnTo>
                  <a:pt x="16625" y="4915"/>
                </a:lnTo>
                <a:lnTo>
                  <a:pt x="16670" y="3928"/>
                </a:lnTo>
                <a:lnTo>
                  <a:pt x="16737" y="2960"/>
                </a:lnTo>
                <a:lnTo>
                  <a:pt x="16804" y="1992"/>
                </a:lnTo>
                <a:lnTo>
                  <a:pt x="16883" y="1173"/>
                </a:lnTo>
                <a:lnTo>
                  <a:pt x="16950" y="521"/>
                </a:lnTo>
                <a:lnTo>
                  <a:pt x="16928" y="521"/>
                </a:lnTo>
                <a:lnTo>
                  <a:pt x="16905" y="521"/>
                </a:lnTo>
                <a:lnTo>
                  <a:pt x="16244" y="484"/>
                </a:lnTo>
                <a:lnTo>
                  <a:pt x="15617" y="428"/>
                </a:lnTo>
                <a:lnTo>
                  <a:pt x="15046" y="353"/>
                </a:lnTo>
                <a:lnTo>
                  <a:pt x="14508" y="279"/>
                </a:lnTo>
                <a:lnTo>
                  <a:pt x="14026" y="167"/>
                </a:lnTo>
                <a:lnTo>
                  <a:pt x="13623" y="93"/>
                </a:lnTo>
                <a:lnTo>
                  <a:pt x="13320" y="18"/>
                </a:lnTo>
                <a:lnTo>
                  <a:pt x="13107" y="18"/>
                </a:lnTo>
                <a:lnTo>
                  <a:pt x="12973" y="18"/>
                </a:lnTo>
                <a:lnTo>
                  <a:pt x="12850" y="130"/>
                </a:lnTo>
                <a:lnTo>
                  <a:pt x="12715" y="279"/>
                </a:lnTo>
                <a:lnTo>
                  <a:pt x="12614" y="446"/>
                </a:lnTo>
                <a:lnTo>
                  <a:pt x="12502" y="670"/>
                </a:lnTo>
                <a:lnTo>
                  <a:pt x="12413" y="912"/>
                </a:lnTo>
                <a:lnTo>
                  <a:pt x="12357" y="1210"/>
                </a:lnTo>
                <a:lnTo>
                  <a:pt x="12312" y="1526"/>
                </a:lnTo>
                <a:lnTo>
                  <a:pt x="12267" y="1843"/>
                </a:lnTo>
                <a:lnTo>
                  <a:pt x="12245" y="2215"/>
                </a:lnTo>
                <a:lnTo>
                  <a:pt x="12267" y="2532"/>
                </a:lnTo>
                <a:lnTo>
                  <a:pt x="12312" y="2886"/>
                </a:lnTo>
                <a:lnTo>
                  <a:pt x="12379" y="3240"/>
                </a:lnTo>
                <a:lnTo>
                  <a:pt x="12458" y="3556"/>
                </a:lnTo>
                <a:lnTo>
                  <a:pt x="12570" y="3891"/>
                </a:lnTo>
                <a:lnTo>
                  <a:pt x="12738" y="4171"/>
                </a:lnTo>
                <a:lnTo>
                  <a:pt x="12917" y="4487"/>
                </a:lnTo>
                <a:lnTo>
                  <a:pt x="13040" y="4860"/>
                </a:lnTo>
                <a:lnTo>
                  <a:pt x="13152" y="5251"/>
                </a:lnTo>
                <a:lnTo>
                  <a:pt x="13208" y="5604"/>
                </a:lnTo>
                <a:lnTo>
                  <a:pt x="13253" y="5995"/>
                </a:lnTo>
                <a:lnTo>
                  <a:pt x="13231" y="6386"/>
                </a:lnTo>
                <a:lnTo>
                  <a:pt x="13208" y="6740"/>
                </a:lnTo>
                <a:lnTo>
                  <a:pt x="13130" y="7094"/>
                </a:lnTo>
                <a:lnTo>
                  <a:pt x="13040" y="7429"/>
                </a:lnTo>
                <a:lnTo>
                  <a:pt x="12895" y="7746"/>
                </a:lnTo>
                <a:lnTo>
                  <a:pt x="12715" y="8025"/>
                </a:lnTo>
                <a:lnTo>
                  <a:pt x="12525" y="8286"/>
                </a:lnTo>
                <a:lnTo>
                  <a:pt x="12312" y="8491"/>
                </a:lnTo>
                <a:lnTo>
                  <a:pt x="12054" y="8677"/>
                </a:lnTo>
                <a:lnTo>
                  <a:pt x="11752" y="8788"/>
                </a:lnTo>
                <a:lnTo>
                  <a:pt x="11449" y="8826"/>
                </a:lnTo>
                <a:lnTo>
                  <a:pt x="11281" y="8826"/>
                </a:lnTo>
                <a:lnTo>
                  <a:pt x="11124" y="8826"/>
                </a:lnTo>
                <a:lnTo>
                  <a:pt x="11001" y="8788"/>
                </a:lnTo>
                <a:lnTo>
                  <a:pt x="10844" y="8714"/>
                </a:lnTo>
                <a:lnTo>
                  <a:pt x="10721" y="8640"/>
                </a:lnTo>
                <a:lnTo>
                  <a:pt x="10609" y="8565"/>
                </a:lnTo>
                <a:lnTo>
                  <a:pt x="10486" y="8453"/>
                </a:lnTo>
                <a:lnTo>
                  <a:pt x="10374" y="8323"/>
                </a:lnTo>
                <a:lnTo>
                  <a:pt x="10183" y="8062"/>
                </a:lnTo>
                <a:lnTo>
                  <a:pt x="10038" y="7746"/>
                </a:lnTo>
                <a:lnTo>
                  <a:pt x="9903" y="7392"/>
                </a:lnTo>
                <a:lnTo>
                  <a:pt x="9791" y="7001"/>
                </a:lnTo>
                <a:lnTo>
                  <a:pt x="9735" y="6610"/>
                </a:lnTo>
                <a:lnTo>
                  <a:pt x="9690" y="6219"/>
                </a:lnTo>
                <a:lnTo>
                  <a:pt x="9668" y="5772"/>
                </a:lnTo>
                <a:lnTo>
                  <a:pt x="9690" y="5381"/>
                </a:lnTo>
                <a:lnTo>
                  <a:pt x="9758" y="4990"/>
                </a:lnTo>
                <a:lnTo>
                  <a:pt x="9836" y="4636"/>
                </a:lnTo>
                <a:lnTo>
                  <a:pt x="9948" y="4320"/>
                </a:lnTo>
                <a:lnTo>
                  <a:pt x="10071" y="4022"/>
                </a:lnTo>
                <a:lnTo>
                  <a:pt x="10206" y="3817"/>
                </a:lnTo>
                <a:lnTo>
                  <a:pt x="10318" y="3593"/>
                </a:lnTo>
                <a:lnTo>
                  <a:pt x="10396" y="3351"/>
                </a:lnTo>
                <a:lnTo>
                  <a:pt x="10463" y="3109"/>
                </a:lnTo>
                <a:lnTo>
                  <a:pt x="10508" y="2848"/>
                </a:lnTo>
                <a:lnTo>
                  <a:pt x="10531" y="2606"/>
                </a:lnTo>
                <a:lnTo>
                  <a:pt x="10508" y="2346"/>
                </a:lnTo>
                <a:lnTo>
                  <a:pt x="10463" y="2141"/>
                </a:lnTo>
                <a:lnTo>
                  <a:pt x="10396" y="1880"/>
                </a:lnTo>
                <a:lnTo>
                  <a:pt x="10295" y="1638"/>
                </a:lnTo>
                <a:lnTo>
                  <a:pt x="10161" y="1415"/>
                </a:lnTo>
                <a:lnTo>
                  <a:pt x="9970" y="1210"/>
                </a:lnTo>
                <a:lnTo>
                  <a:pt x="9758" y="986"/>
                </a:lnTo>
                <a:lnTo>
                  <a:pt x="9500" y="819"/>
                </a:lnTo>
                <a:lnTo>
                  <a:pt x="9197" y="670"/>
                </a:lnTo>
                <a:lnTo>
                  <a:pt x="8850" y="521"/>
                </a:lnTo>
                <a:lnTo>
                  <a:pt x="8480" y="446"/>
                </a:lnTo>
                <a:lnTo>
                  <a:pt x="8010" y="428"/>
                </a:lnTo>
                <a:lnTo>
                  <a:pt x="7427" y="428"/>
                </a:lnTo>
                <a:lnTo>
                  <a:pt x="6834" y="446"/>
                </a:lnTo>
                <a:lnTo>
                  <a:pt x="6206" y="521"/>
                </a:lnTo>
                <a:lnTo>
                  <a:pt x="5624" y="633"/>
                </a:lnTo>
                <a:lnTo>
                  <a:pt x="5131" y="744"/>
                </a:lnTo>
                <a:lnTo>
                  <a:pt x="4750" y="856"/>
                </a:lnTo>
                <a:lnTo>
                  <a:pt x="4873" y="1564"/>
                </a:lnTo>
                <a:lnTo>
                  <a:pt x="5052" y="2495"/>
                </a:lnTo>
                <a:lnTo>
                  <a:pt x="5198" y="3556"/>
                </a:lnTo>
                <a:lnTo>
                  <a:pt x="5321" y="4673"/>
                </a:lnTo>
                <a:lnTo>
                  <a:pt x="5366" y="5213"/>
                </a:lnTo>
                <a:lnTo>
                  <a:pt x="5411" y="5753"/>
                </a:lnTo>
                <a:lnTo>
                  <a:pt x="5433" y="6275"/>
                </a:lnTo>
                <a:lnTo>
                  <a:pt x="5433" y="6740"/>
                </a:lnTo>
                <a:lnTo>
                  <a:pt x="5388" y="7168"/>
                </a:lnTo>
                <a:lnTo>
                  <a:pt x="5343" y="7541"/>
                </a:lnTo>
                <a:lnTo>
                  <a:pt x="5310" y="7708"/>
                </a:lnTo>
                <a:lnTo>
                  <a:pt x="5265" y="7857"/>
                </a:lnTo>
                <a:lnTo>
                  <a:pt x="5220" y="7969"/>
                </a:lnTo>
                <a:lnTo>
                  <a:pt x="5153" y="8062"/>
                </a:lnTo>
                <a:lnTo>
                  <a:pt x="5030" y="8248"/>
                </a:lnTo>
                <a:lnTo>
                  <a:pt x="4873" y="8397"/>
                </a:lnTo>
                <a:lnTo>
                  <a:pt x="4750" y="8528"/>
                </a:lnTo>
                <a:lnTo>
                  <a:pt x="4593" y="8640"/>
                </a:lnTo>
                <a:lnTo>
                  <a:pt x="4447" y="8714"/>
                </a:lnTo>
                <a:lnTo>
                  <a:pt x="4290" y="8751"/>
                </a:lnTo>
                <a:lnTo>
                  <a:pt x="4122" y="8788"/>
                </a:lnTo>
                <a:lnTo>
                  <a:pt x="3977" y="8788"/>
                </a:lnTo>
                <a:lnTo>
                  <a:pt x="3820" y="8751"/>
                </a:lnTo>
                <a:lnTo>
                  <a:pt x="3697" y="8714"/>
                </a:lnTo>
                <a:lnTo>
                  <a:pt x="3540" y="8677"/>
                </a:lnTo>
                <a:lnTo>
                  <a:pt x="3417" y="8602"/>
                </a:lnTo>
                <a:lnTo>
                  <a:pt x="3282" y="8491"/>
                </a:lnTo>
                <a:lnTo>
                  <a:pt x="3159" y="8360"/>
                </a:lnTo>
                <a:lnTo>
                  <a:pt x="3047" y="8248"/>
                </a:lnTo>
                <a:lnTo>
                  <a:pt x="2957" y="8062"/>
                </a:lnTo>
                <a:lnTo>
                  <a:pt x="2812" y="7857"/>
                </a:lnTo>
                <a:lnTo>
                  <a:pt x="2643" y="7671"/>
                </a:lnTo>
                <a:lnTo>
                  <a:pt x="2442" y="7541"/>
                </a:lnTo>
                <a:lnTo>
                  <a:pt x="2207" y="7466"/>
                </a:lnTo>
                <a:lnTo>
                  <a:pt x="1994" y="7429"/>
                </a:lnTo>
                <a:lnTo>
                  <a:pt x="1736" y="7429"/>
                </a:lnTo>
                <a:lnTo>
                  <a:pt x="1501" y="7466"/>
                </a:lnTo>
                <a:lnTo>
                  <a:pt x="1265" y="7559"/>
                </a:lnTo>
                <a:lnTo>
                  <a:pt x="1030" y="7708"/>
                </a:lnTo>
                <a:lnTo>
                  <a:pt x="817" y="7932"/>
                </a:lnTo>
                <a:lnTo>
                  <a:pt x="593" y="8211"/>
                </a:lnTo>
                <a:lnTo>
                  <a:pt x="425" y="8528"/>
                </a:lnTo>
                <a:lnTo>
                  <a:pt x="358" y="8714"/>
                </a:lnTo>
                <a:lnTo>
                  <a:pt x="280" y="8919"/>
                </a:lnTo>
                <a:lnTo>
                  <a:pt x="235" y="9142"/>
                </a:lnTo>
                <a:lnTo>
                  <a:pt x="168" y="9347"/>
                </a:lnTo>
                <a:lnTo>
                  <a:pt x="123" y="9608"/>
                </a:lnTo>
                <a:lnTo>
                  <a:pt x="100" y="9887"/>
                </a:lnTo>
                <a:lnTo>
                  <a:pt x="78" y="10185"/>
                </a:lnTo>
                <a:lnTo>
                  <a:pt x="78" y="10464"/>
                </a:lnTo>
                <a:lnTo>
                  <a:pt x="78" y="10706"/>
                </a:lnTo>
                <a:lnTo>
                  <a:pt x="100" y="10967"/>
                </a:lnTo>
                <a:lnTo>
                  <a:pt x="123" y="11172"/>
                </a:lnTo>
                <a:lnTo>
                  <a:pt x="168" y="11395"/>
                </a:lnTo>
                <a:lnTo>
                  <a:pt x="212" y="11600"/>
                </a:lnTo>
                <a:lnTo>
                  <a:pt x="280" y="11786"/>
                </a:lnTo>
                <a:lnTo>
                  <a:pt x="336" y="11973"/>
                </a:lnTo>
                <a:lnTo>
                  <a:pt x="425" y="12140"/>
                </a:lnTo>
                <a:lnTo>
                  <a:pt x="582" y="12419"/>
                </a:lnTo>
                <a:lnTo>
                  <a:pt x="773" y="12680"/>
                </a:lnTo>
                <a:lnTo>
                  <a:pt x="985" y="12866"/>
                </a:lnTo>
                <a:lnTo>
                  <a:pt x="1198" y="12997"/>
                </a:lnTo>
                <a:lnTo>
                  <a:pt x="1434" y="13108"/>
                </a:lnTo>
                <a:lnTo>
                  <a:pt x="1646" y="13183"/>
                </a:lnTo>
                <a:lnTo>
                  <a:pt x="1893" y="13183"/>
                </a:lnTo>
                <a:lnTo>
                  <a:pt x="2106" y="13146"/>
                </a:lnTo>
                <a:lnTo>
                  <a:pt x="2296" y="13071"/>
                </a:lnTo>
                <a:lnTo>
                  <a:pt x="2464" y="12960"/>
                </a:lnTo>
                <a:lnTo>
                  <a:pt x="2621" y="12792"/>
                </a:lnTo>
                <a:lnTo>
                  <a:pt x="2722" y="12606"/>
                </a:lnTo>
                <a:lnTo>
                  <a:pt x="2834" y="12419"/>
                </a:lnTo>
                <a:lnTo>
                  <a:pt x="2957" y="12289"/>
                </a:lnTo>
                <a:lnTo>
                  <a:pt x="3114" y="12177"/>
                </a:lnTo>
                <a:lnTo>
                  <a:pt x="3260" y="12103"/>
                </a:lnTo>
                <a:lnTo>
                  <a:pt x="3439" y="12103"/>
                </a:lnTo>
                <a:lnTo>
                  <a:pt x="3607" y="12103"/>
                </a:lnTo>
                <a:lnTo>
                  <a:pt x="3753" y="12177"/>
                </a:lnTo>
                <a:lnTo>
                  <a:pt x="3932" y="12252"/>
                </a:lnTo>
                <a:lnTo>
                  <a:pt x="4100" y="12364"/>
                </a:lnTo>
                <a:lnTo>
                  <a:pt x="4257" y="12494"/>
                </a:lnTo>
                <a:lnTo>
                  <a:pt x="4380" y="12643"/>
                </a:lnTo>
                <a:lnTo>
                  <a:pt x="4514" y="12829"/>
                </a:lnTo>
                <a:lnTo>
                  <a:pt x="4593" y="13034"/>
                </a:lnTo>
                <a:lnTo>
                  <a:pt x="4682" y="13257"/>
                </a:lnTo>
                <a:lnTo>
                  <a:pt x="4727" y="13462"/>
                </a:lnTo>
                <a:lnTo>
                  <a:pt x="4750" y="13686"/>
                </a:lnTo>
                <a:lnTo>
                  <a:pt x="4727" y="14282"/>
                </a:lnTo>
                <a:lnTo>
                  <a:pt x="4682" y="15045"/>
                </a:lnTo>
                <a:lnTo>
                  <a:pt x="4638" y="15976"/>
                </a:lnTo>
                <a:lnTo>
                  <a:pt x="4615" y="16926"/>
                </a:lnTo>
                <a:lnTo>
                  <a:pt x="4593" y="17968"/>
                </a:lnTo>
                <a:lnTo>
                  <a:pt x="4593" y="19011"/>
                </a:lnTo>
                <a:lnTo>
                  <a:pt x="4615" y="19514"/>
                </a:lnTo>
                <a:lnTo>
                  <a:pt x="4638" y="19980"/>
                </a:lnTo>
                <a:lnTo>
                  <a:pt x="4682" y="20426"/>
                </a:lnTo>
                <a:lnTo>
                  <a:pt x="4750" y="20836"/>
                </a:lnTo>
                <a:lnTo>
                  <a:pt x="4873" y="20929"/>
                </a:lnTo>
                <a:lnTo>
                  <a:pt x="5063" y="21004"/>
                </a:lnTo>
                <a:lnTo>
                  <a:pt x="5287" y="21078"/>
                </a:lnTo>
                <a:lnTo>
                  <a:pt x="5500" y="21115"/>
                </a:lnTo>
                <a:lnTo>
                  <a:pt x="6060" y="21115"/>
                </a:lnTo>
                <a:lnTo>
                  <a:pt x="6654" y="21078"/>
                </a:lnTo>
                <a:lnTo>
                  <a:pt x="7326" y="21004"/>
                </a:lnTo>
                <a:lnTo>
                  <a:pt x="8010" y="20929"/>
                </a:lnTo>
                <a:lnTo>
                  <a:pt x="8704" y="20855"/>
                </a:lnTo>
                <a:lnTo>
                  <a:pt x="9365" y="20836"/>
                </a:lnTo>
                <a:close/>
              </a:path>
            </a:pathLst>
          </a:custGeom>
          <a:solidFill>
            <a:schemeClr val="bg2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scene3d>
            <a:camera prst="legacyPerspectiveFront">
              <a:rot lat="0" lon="300000" rev="0"/>
            </a:camera>
            <a:lightRig rig="legacyFlat4" dir="b"/>
          </a:scene3d>
          <a:sp3d extrusionH="227000" prstMaterial="legacyMatte">
            <a:bevelT w="13500" h="13500" prst="angle"/>
            <a:bevelB w="13500" h="13500" prst="angle"/>
            <a:extrusionClr>
              <a:schemeClr val="bg2"/>
            </a:extrusionClr>
          </a:sp3d>
        </p:spPr>
        <p:txBody>
          <a:bodyPr vert="horz" wrap="square" lIns="91440" tIns="45720" rIns="91440" bIns="45720" anchor="ctr" anchorCtr="1" compatLnSpc="1"/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60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Save</a:t>
            </a:r>
            <a:endParaRPr lang="en-US" sz="1600"/>
          </a:p>
        </p:txBody>
      </p:sp>
      <p:sp>
        <p:nvSpPr>
          <p:cNvPr id="7179" name="Puzzle3"/>
          <p:cNvSpPr>
            <a:spLocks noChangeAspect="1" noEditPoints="1" noChangeArrowheads="1"/>
          </p:cNvSpPr>
          <p:nvPr/>
        </p:nvSpPr>
        <p:spPr bwMode="blackWhite">
          <a:xfrm>
            <a:off x="6313491" y="3325814"/>
            <a:ext cx="963613" cy="1327150"/>
          </a:xfrm>
          <a:custGeom>
            <a:avLst/>
            <a:gdLst>
              <a:gd name="T0" fmla="*/ 1054 w 21600"/>
              <a:gd name="T1" fmla="*/ 7565 h 21600"/>
              <a:gd name="T2" fmla="*/ 19866 w 21600"/>
              <a:gd name="T3" fmla="*/ 11296 h 21600"/>
            </a:gdLst>
            <a:ahLst/>
            <a:cxnLst/>
            <a:rect l="T0" t="T1" r="T2" b="T3"/>
            <a:pathLst>
              <a:path w="21600" h="21600">
                <a:moveTo>
                  <a:pt x="6580" y="20830"/>
                </a:moveTo>
                <a:lnTo>
                  <a:pt x="7062" y="20960"/>
                </a:lnTo>
                <a:lnTo>
                  <a:pt x="7474" y="21026"/>
                </a:lnTo>
                <a:lnTo>
                  <a:pt x="7885" y="21052"/>
                </a:lnTo>
                <a:lnTo>
                  <a:pt x="8207" y="21052"/>
                </a:lnTo>
                <a:lnTo>
                  <a:pt x="8511" y="21000"/>
                </a:lnTo>
                <a:lnTo>
                  <a:pt x="8779" y="20934"/>
                </a:lnTo>
                <a:lnTo>
                  <a:pt x="8994" y="20830"/>
                </a:lnTo>
                <a:lnTo>
                  <a:pt x="9119" y="20700"/>
                </a:lnTo>
                <a:lnTo>
                  <a:pt x="9262" y="20556"/>
                </a:lnTo>
                <a:lnTo>
                  <a:pt x="9333" y="20400"/>
                </a:lnTo>
                <a:lnTo>
                  <a:pt x="9369" y="20230"/>
                </a:lnTo>
                <a:lnTo>
                  <a:pt x="9369" y="20034"/>
                </a:lnTo>
                <a:lnTo>
                  <a:pt x="9298" y="19852"/>
                </a:lnTo>
                <a:lnTo>
                  <a:pt x="9190" y="19682"/>
                </a:lnTo>
                <a:lnTo>
                  <a:pt x="9065" y="19500"/>
                </a:lnTo>
                <a:lnTo>
                  <a:pt x="8886" y="19330"/>
                </a:lnTo>
                <a:lnTo>
                  <a:pt x="8618" y="19108"/>
                </a:lnTo>
                <a:lnTo>
                  <a:pt x="8403" y="18847"/>
                </a:lnTo>
                <a:lnTo>
                  <a:pt x="8243" y="18573"/>
                </a:lnTo>
                <a:lnTo>
                  <a:pt x="8100" y="18300"/>
                </a:lnTo>
                <a:lnTo>
                  <a:pt x="7992" y="18000"/>
                </a:lnTo>
                <a:lnTo>
                  <a:pt x="7956" y="17700"/>
                </a:lnTo>
                <a:lnTo>
                  <a:pt x="7956" y="17426"/>
                </a:lnTo>
                <a:lnTo>
                  <a:pt x="7992" y="17126"/>
                </a:lnTo>
                <a:lnTo>
                  <a:pt x="8100" y="16878"/>
                </a:lnTo>
                <a:lnTo>
                  <a:pt x="8243" y="16630"/>
                </a:lnTo>
                <a:lnTo>
                  <a:pt x="8332" y="16500"/>
                </a:lnTo>
                <a:lnTo>
                  <a:pt x="8439" y="16369"/>
                </a:lnTo>
                <a:lnTo>
                  <a:pt x="8582" y="16278"/>
                </a:lnTo>
                <a:lnTo>
                  <a:pt x="8707" y="16173"/>
                </a:lnTo>
                <a:lnTo>
                  <a:pt x="8850" y="16095"/>
                </a:lnTo>
                <a:lnTo>
                  <a:pt x="9029" y="16017"/>
                </a:lnTo>
                <a:lnTo>
                  <a:pt x="9226" y="15952"/>
                </a:lnTo>
                <a:lnTo>
                  <a:pt x="9405" y="15873"/>
                </a:lnTo>
                <a:lnTo>
                  <a:pt x="9637" y="15847"/>
                </a:lnTo>
                <a:lnTo>
                  <a:pt x="9852" y="15795"/>
                </a:lnTo>
                <a:lnTo>
                  <a:pt x="10120" y="15769"/>
                </a:lnTo>
                <a:lnTo>
                  <a:pt x="10370" y="15769"/>
                </a:lnTo>
                <a:lnTo>
                  <a:pt x="10710" y="15769"/>
                </a:lnTo>
                <a:lnTo>
                  <a:pt x="10978" y="15769"/>
                </a:lnTo>
                <a:lnTo>
                  <a:pt x="11264" y="15795"/>
                </a:lnTo>
                <a:lnTo>
                  <a:pt x="11533" y="15847"/>
                </a:lnTo>
                <a:lnTo>
                  <a:pt x="11765" y="15900"/>
                </a:lnTo>
                <a:lnTo>
                  <a:pt x="12015" y="15952"/>
                </a:lnTo>
                <a:lnTo>
                  <a:pt x="12212" y="16017"/>
                </a:lnTo>
                <a:lnTo>
                  <a:pt x="12427" y="16095"/>
                </a:lnTo>
                <a:lnTo>
                  <a:pt x="12605" y="16173"/>
                </a:lnTo>
                <a:lnTo>
                  <a:pt x="12766" y="16278"/>
                </a:lnTo>
                <a:lnTo>
                  <a:pt x="12909" y="16369"/>
                </a:lnTo>
                <a:lnTo>
                  <a:pt x="13035" y="16473"/>
                </a:lnTo>
                <a:lnTo>
                  <a:pt x="13249" y="16695"/>
                </a:lnTo>
                <a:lnTo>
                  <a:pt x="13428" y="16943"/>
                </a:lnTo>
                <a:lnTo>
                  <a:pt x="13517" y="17204"/>
                </a:lnTo>
                <a:lnTo>
                  <a:pt x="13589" y="17478"/>
                </a:lnTo>
                <a:lnTo>
                  <a:pt x="13589" y="17752"/>
                </a:lnTo>
                <a:lnTo>
                  <a:pt x="13517" y="18026"/>
                </a:lnTo>
                <a:lnTo>
                  <a:pt x="13428" y="18273"/>
                </a:lnTo>
                <a:lnTo>
                  <a:pt x="13285" y="18521"/>
                </a:lnTo>
                <a:lnTo>
                  <a:pt x="13106" y="18756"/>
                </a:lnTo>
                <a:lnTo>
                  <a:pt x="12874" y="18978"/>
                </a:lnTo>
                <a:lnTo>
                  <a:pt x="12427" y="19356"/>
                </a:lnTo>
                <a:lnTo>
                  <a:pt x="12123" y="19682"/>
                </a:lnTo>
                <a:lnTo>
                  <a:pt x="12015" y="19800"/>
                </a:lnTo>
                <a:lnTo>
                  <a:pt x="11908" y="19956"/>
                </a:lnTo>
                <a:lnTo>
                  <a:pt x="11872" y="20073"/>
                </a:lnTo>
                <a:lnTo>
                  <a:pt x="11872" y="20204"/>
                </a:lnTo>
                <a:lnTo>
                  <a:pt x="11872" y="20334"/>
                </a:lnTo>
                <a:lnTo>
                  <a:pt x="11944" y="20426"/>
                </a:lnTo>
                <a:lnTo>
                  <a:pt x="12051" y="20530"/>
                </a:lnTo>
                <a:lnTo>
                  <a:pt x="12176" y="20634"/>
                </a:lnTo>
                <a:lnTo>
                  <a:pt x="12319" y="20726"/>
                </a:lnTo>
                <a:lnTo>
                  <a:pt x="12534" y="20830"/>
                </a:lnTo>
                <a:lnTo>
                  <a:pt x="12766" y="20934"/>
                </a:lnTo>
                <a:lnTo>
                  <a:pt x="13070" y="21026"/>
                </a:lnTo>
                <a:lnTo>
                  <a:pt x="13428" y="21130"/>
                </a:lnTo>
                <a:lnTo>
                  <a:pt x="13875" y="21234"/>
                </a:lnTo>
                <a:lnTo>
                  <a:pt x="14322" y="21326"/>
                </a:lnTo>
                <a:lnTo>
                  <a:pt x="14787" y="21404"/>
                </a:lnTo>
                <a:lnTo>
                  <a:pt x="15305" y="21482"/>
                </a:lnTo>
                <a:lnTo>
                  <a:pt x="15824" y="21534"/>
                </a:lnTo>
                <a:lnTo>
                  <a:pt x="16378" y="21586"/>
                </a:lnTo>
                <a:lnTo>
                  <a:pt x="16897" y="21613"/>
                </a:lnTo>
                <a:lnTo>
                  <a:pt x="17433" y="21613"/>
                </a:lnTo>
                <a:lnTo>
                  <a:pt x="17988" y="21613"/>
                </a:lnTo>
                <a:lnTo>
                  <a:pt x="18506" y="21586"/>
                </a:lnTo>
                <a:lnTo>
                  <a:pt x="18989" y="21508"/>
                </a:lnTo>
                <a:lnTo>
                  <a:pt x="19436" y="21430"/>
                </a:lnTo>
                <a:lnTo>
                  <a:pt x="19883" y="21326"/>
                </a:lnTo>
                <a:lnTo>
                  <a:pt x="20258" y="21208"/>
                </a:lnTo>
                <a:lnTo>
                  <a:pt x="20598" y="21026"/>
                </a:lnTo>
                <a:lnTo>
                  <a:pt x="20527" y="20726"/>
                </a:lnTo>
                <a:lnTo>
                  <a:pt x="20455" y="20426"/>
                </a:lnTo>
                <a:lnTo>
                  <a:pt x="20401" y="20100"/>
                </a:lnTo>
                <a:lnTo>
                  <a:pt x="20401" y="19747"/>
                </a:lnTo>
                <a:lnTo>
                  <a:pt x="20366" y="19030"/>
                </a:lnTo>
                <a:lnTo>
                  <a:pt x="20401" y="18300"/>
                </a:lnTo>
                <a:lnTo>
                  <a:pt x="20455" y="17595"/>
                </a:lnTo>
                <a:lnTo>
                  <a:pt x="20527" y="16969"/>
                </a:lnTo>
                <a:lnTo>
                  <a:pt x="20598" y="16447"/>
                </a:lnTo>
                <a:lnTo>
                  <a:pt x="20598" y="16017"/>
                </a:lnTo>
                <a:lnTo>
                  <a:pt x="20598" y="15873"/>
                </a:lnTo>
                <a:lnTo>
                  <a:pt x="20491" y="15717"/>
                </a:lnTo>
                <a:lnTo>
                  <a:pt x="20401" y="15573"/>
                </a:lnTo>
                <a:lnTo>
                  <a:pt x="20223" y="15417"/>
                </a:lnTo>
                <a:lnTo>
                  <a:pt x="20044" y="15300"/>
                </a:lnTo>
                <a:lnTo>
                  <a:pt x="19811" y="15195"/>
                </a:lnTo>
                <a:lnTo>
                  <a:pt x="19561" y="15091"/>
                </a:lnTo>
                <a:lnTo>
                  <a:pt x="19329" y="15026"/>
                </a:lnTo>
                <a:lnTo>
                  <a:pt x="19060" y="14973"/>
                </a:lnTo>
                <a:lnTo>
                  <a:pt x="18774" y="14921"/>
                </a:lnTo>
                <a:lnTo>
                  <a:pt x="18542" y="14921"/>
                </a:lnTo>
                <a:lnTo>
                  <a:pt x="18256" y="14921"/>
                </a:lnTo>
                <a:lnTo>
                  <a:pt x="18023" y="14973"/>
                </a:lnTo>
                <a:lnTo>
                  <a:pt x="17791" y="15052"/>
                </a:lnTo>
                <a:lnTo>
                  <a:pt x="17576" y="15143"/>
                </a:lnTo>
                <a:lnTo>
                  <a:pt x="17398" y="15273"/>
                </a:lnTo>
                <a:lnTo>
                  <a:pt x="17201" y="15391"/>
                </a:lnTo>
                <a:lnTo>
                  <a:pt x="16950" y="15521"/>
                </a:lnTo>
                <a:lnTo>
                  <a:pt x="16682" y="15600"/>
                </a:lnTo>
                <a:lnTo>
                  <a:pt x="16378" y="15652"/>
                </a:lnTo>
                <a:lnTo>
                  <a:pt x="16039" y="15678"/>
                </a:lnTo>
                <a:lnTo>
                  <a:pt x="15681" y="15652"/>
                </a:lnTo>
                <a:lnTo>
                  <a:pt x="15305" y="15626"/>
                </a:lnTo>
                <a:lnTo>
                  <a:pt x="14966" y="15547"/>
                </a:lnTo>
                <a:lnTo>
                  <a:pt x="14626" y="15443"/>
                </a:lnTo>
                <a:lnTo>
                  <a:pt x="14286" y="15300"/>
                </a:lnTo>
                <a:lnTo>
                  <a:pt x="13964" y="15143"/>
                </a:lnTo>
                <a:lnTo>
                  <a:pt x="13696" y="14947"/>
                </a:lnTo>
                <a:lnTo>
                  <a:pt x="13589" y="14817"/>
                </a:lnTo>
                <a:lnTo>
                  <a:pt x="13482" y="14700"/>
                </a:lnTo>
                <a:lnTo>
                  <a:pt x="13392" y="14569"/>
                </a:lnTo>
                <a:lnTo>
                  <a:pt x="13321" y="14426"/>
                </a:lnTo>
                <a:lnTo>
                  <a:pt x="13249" y="14269"/>
                </a:lnTo>
                <a:lnTo>
                  <a:pt x="13213" y="14126"/>
                </a:lnTo>
                <a:lnTo>
                  <a:pt x="13178" y="13943"/>
                </a:lnTo>
                <a:lnTo>
                  <a:pt x="13178" y="13773"/>
                </a:lnTo>
                <a:lnTo>
                  <a:pt x="13178" y="13565"/>
                </a:lnTo>
                <a:lnTo>
                  <a:pt x="13213" y="13369"/>
                </a:lnTo>
                <a:lnTo>
                  <a:pt x="13249" y="13173"/>
                </a:lnTo>
                <a:lnTo>
                  <a:pt x="13321" y="12991"/>
                </a:lnTo>
                <a:lnTo>
                  <a:pt x="13392" y="12847"/>
                </a:lnTo>
                <a:lnTo>
                  <a:pt x="13482" y="12691"/>
                </a:lnTo>
                <a:lnTo>
                  <a:pt x="13589" y="12547"/>
                </a:lnTo>
                <a:lnTo>
                  <a:pt x="13732" y="12417"/>
                </a:lnTo>
                <a:lnTo>
                  <a:pt x="14000" y="12195"/>
                </a:lnTo>
                <a:lnTo>
                  <a:pt x="14340" y="11986"/>
                </a:lnTo>
                <a:lnTo>
                  <a:pt x="14698" y="11843"/>
                </a:lnTo>
                <a:lnTo>
                  <a:pt x="15073" y="11739"/>
                </a:lnTo>
                <a:lnTo>
                  <a:pt x="15449" y="11660"/>
                </a:lnTo>
                <a:lnTo>
                  <a:pt x="15824" y="11621"/>
                </a:lnTo>
                <a:lnTo>
                  <a:pt x="16200" y="11621"/>
                </a:lnTo>
                <a:lnTo>
                  <a:pt x="16575" y="11660"/>
                </a:lnTo>
                <a:lnTo>
                  <a:pt x="16933" y="11713"/>
                </a:lnTo>
                <a:lnTo>
                  <a:pt x="17272" y="11817"/>
                </a:lnTo>
                <a:lnTo>
                  <a:pt x="17541" y="11947"/>
                </a:lnTo>
                <a:lnTo>
                  <a:pt x="17791" y="12091"/>
                </a:lnTo>
                <a:lnTo>
                  <a:pt x="17916" y="12195"/>
                </a:lnTo>
                <a:lnTo>
                  <a:pt x="18095" y="12286"/>
                </a:lnTo>
                <a:lnTo>
                  <a:pt x="18292" y="12391"/>
                </a:lnTo>
                <a:lnTo>
                  <a:pt x="18470" y="12443"/>
                </a:lnTo>
                <a:lnTo>
                  <a:pt x="18703" y="12521"/>
                </a:lnTo>
                <a:lnTo>
                  <a:pt x="18917" y="12547"/>
                </a:lnTo>
                <a:lnTo>
                  <a:pt x="19150" y="12573"/>
                </a:lnTo>
                <a:lnTo>
                  <a:pt x="19400" y="12586"/>
                </a:lnTo>
                <a:lnTo>
                  <a:pt x="19633" y="12586"/>
                </a:lnTo>
                <a:lnTo>
                  <a:pt x="19883" y="12573"/>
                </a:lnTo>
                <a:lnTo>
                  <a:pt x="20115" y="12521"/>
                </a:lnTo>
                <a:lnTo>
                  <a:pt x="20366" y="12469"/>
                </a:lnTo>
                <a:lnTo>
                  <a:pt x="20598" y="12417"/>
                </a:lnTo>
                <a:lnTo>
                  <a:pt x="20849" y="12313"/>
                </a:lnTo>
                <a:lnTo>
                  <a:pt x="21045" y="12221"/>
                </a:lnTo>
                <a:lnTo>
                  <a:pt x="21296" y="12091"/>
                </a:lnTo>
                <a:lnTo>
                  <a:pt x="21349" y="12013"/>
                </a:lnTo>
                <a:lnTo>
                  <a:pt x="21456" y="11947"/>
                </a:lnTo>
                <a:lnTo>
                  <a:pt x="21528" y="11843"/>
                </a:lnTo>
                <a:lnTo>
                  <a:pt x="21564" y="11713"/>
                </a:lnTo>
                <a:lnTo>
                  <a:pt x="21671" y="11465"/>
                </a:lnTo>
                <a:lnTo>
                  <a:pt x="21707" y="11165"/>
                </a:lnTo>
                <a:lnTo>
                  <a:pt x="21707" y="10813"/>
                </a:lnTo>
                <a:lnTo>
                  <a:pt x="21707" y="10460"/>
                </a:lnTo>
                <a:lnTo>
                  <a:pt x="21635" y="10082"/>
                </a:lnTo>
                <a:lnTo>
                  <a:pt x="21564" y="9717"/>
                </a:lnTo>
                <a:lnTo>
                  <a:pt x="21349" y="8908"/>
                </a:lnTo>
                <a:lnTo>
                  <a:pt x="21117" y="8191"/>
                </a:lnTo>
                <a:lnTo>
                  <a:pt x="20849" y="7539"/>
                </a:lnTo>
                <a:lnTo>
                  <a:pt x="20598" y="7030"/>
                </a:lnTo>
                <a:lnTo>
                  <a:pt x="20044" y="7108"/>
                </a:lnTo>
                <a:lnTo>
                  <a:pt x="19472" y="7160"/>
                </a:lnTo>
                <a:lnTo>
                  <a:pt x="18882" y="7213"/>
                </a:lnTo>
                <a:lnTo>
                  <a:pt x="18256" y="7213"/>
                </a:lnTo>
                <a:lnTo>
                  <a:pt x="17684" y="7213"/>
                </a:lnTo>
                <a:lnTo>
                  <a:pt x="17094" y="7186"/>
                </a:lnTo>
                <a:lnTo>
                  <a:pt x="16503" y="7160"/>
                </a:lnTo>
                <a:lnTo>
                  <a:pt x="16003" y="7108"/>
                </a:lnTo>
                <a:lnTo>
                  <a:pt x="15001" y="7004"/>
                </a:lnTo>
                <a:lnTo>
                  <a:pt x="14215" y="6913"/>
                </a:lnTo>
                <a:lnTo>
                  <a:pt x="13696" y="6834"/>
                </a:lnTo>
                <a:lnTo>
                  <a:pt x="13517" y="6808"/>
                </a:lnTo>
                <a:lnTo>
                  <a:pt x="13070" y="6652"/>
                </a:lnTo>
                <a:lnTo>
                  <a:pt x="12695" y="6482"/>
                </a:lnTo>
                <a:lnTo>
                  <a:pt x="12355" y="6313"/>
                </a:lnTo>
                <a:lnTo>
                  <a:pt x="12123" y="6104"/>
                </a:lnTo>
                <a:lnTo>
                  <a:pt x="11908" y="5882"/>
                </a:lnTo>
                <a:lnTo>
                  <a:pt x="11765" y="5660"/>
                </a:lnTo>
                <a:lnTo>
                  <a:pt x="11676" y="5426"/>
                </a:lnTo>
                <a:lnTo>
                  <a:pt x="11604" y="5204"/>
                </a:lnTo>
                <a:lnTo>
                  <a:pt x="11604" y="4956"/>
                </a:lnTo>
                <a:lnTo>
                  <a:pt x="11640" y="4734"/>
                </a:lnTo>
                <a:lnTo>
                  <a:pt x="11711" y="4500"/>
                </a:lnTo>
                <a:lnTo>
                  <a:pt x="11801" y="4304"/>
                </a:lnTo>
                <a:lnTo>
                  <a:pt x="11908" y="4108"/>
                </a:lnTo>
                <a:lnTo>
                  <a:pt x="12087" y="3926"/>
                </a:lnTo>
                <a:lnTo>
                  <a:pt x="12284" y="3756"/>
                </a:lnTo>
                <a:lnTo>
                  <a:pt x="12498" y="3626"/>
                </a:lnTo>
                <a:lnTo>
                  <a:pt x="12695" y="3482"/>
                </a:lnTo>
                <a:lnTo>
                  <a:pt x="12874" y="3273"/>
                </a:lnTo>
                <a:lnTo>
                  <a:pt x="13035" y="3052"/>
                </a:lnTo>
                <a:lnTo>
                  <a:pt x="13178" y="2778"/>
                </a:lnTo>
                <a:lnTo>
                  <a:pt x="13285" y="2504"/>
                </a:lnTo>
                <a:lnTo>
                  <a:pt x="13321" y="2204"/>
                </a:lnTo>
                <a:lnTo>
                  <a:pt x="13356" y="1904"/>
                </a:lnTo>
                <a:lnTo>
                  <a:pt x="13285" y="1604"/>
                </a:lnTo>
                <a:lnTo>
                  <a:pt x="13178" y="1304"/>
                </a:lnTo>
                <a:lnTo>
                  <a:pt x="13035" y="1017"/>
                </a:lnTo>
                <a:lnTo>
                  <a:pt x="12945" y="900"/>
                </a:lnTo>
                <a:lnTo>
                  <a:pt x="12802" y="769"/>
                </a:lnTo>
                <a:lnTo>
                  <a:pt x="12659" y="652"/>
                </a:lnTo>
                <a:lnTo>
                  <a:pt x="12498" y="547"/>
                </a:lnTo>
                <a:lnTo>
                  <a:pt x="12319" y="443"/>
                </a:lnTo>
                <a:lnTo>
                  <a:pt x="12123" y="352"/>
                </a:lnTo>
                <a:lnTo>
                  <a:pt x="11872" y="273"/>
                </a:lnTo>
                <a:lnTo>
                  <a:pt x="11640" y="221"/>
                </a:lnTo>
                <a:lnTo>
                  <a:pt x="11354" y="143"/>
                </a:lnTo>
                <a:lnTo>
                  <a:pt x="11086" y="117"/>
                </a:lnTo>
                <a:lnTo>
                  <a:pt x="10782" y="91"/>
                </a:lnTo>
                <a:lnTo>
                  <a:pt x="10424" y="91"/>
                </a:lnTo>
                <a:lnTo>
                  <a:pt x="10120" y="91"/>
                </a:lnTo>
                <a:lnTo>
                  <a:pt x="9816" y="117"/>
                </a:lnTo>
                <a:lnTo>
                  <a:pt x="9548" y="143"/>
                </a:lnTo>
                <a:lnTo>
                  <a:pt x="9298" y="195"/>
                </a:lnTo>
                <a:lnTo>
                  <a:pt x="9065" y="247"/>
                </a:lnTo>
                <a:lnTo>
                  <a:pt x="8815" y="300"/>
                </a:lnTo>
                <a:lnTo>
                  <a:pt x="8618" y="378"/>
                </a:lnTo>
                <a:lnTo>
                  <a:pt x="8403" y="469"/>
                </a:lnTo>
                <a:lnTo>
                  <a:pt x="8243" y="547"/>
                </a:lnTo>
                <a:lnTo>
                  <a:pt x="8064" y="652"/>
                </a:lnTo>
                <a:lnTo>
                  <a:pt x="7921" y="743"/>
                </a:lnTo>
                <a:lnTo>
                  <a:pt x="7796" y="873"/>
                </a:lnTo>
                <a:lnTo>
                  <a:pt x="7581" y="1095"/>
                </a:lnTo>
                <a:lnTo>
                  <a:pt x="7402" y="1369"/>
                </a:lnTo>
                <a:lnTo>
                  <a:pt x="7313" y="1630"/>
                </a:lnTo>
                <a:lnTo>
                  <a:pt x="7277" y="1930"/>
                </a:lnTo>
                <a:lnTo>
                  <a:pt x="7277" y="2204"/>
                </a:lnTo>
                <a:lnTo>
                  <a:pt x="7313" y="2478"/>
                </a:lnTo>
                <a:lnTo>
                  <a:pt x="7402" y="2752"/>
                </a:lnTo>
                <a:lnTo>
                  <a:pt x="7581" y="3000"/>
                </a:lnTo>
                <a:lnTo>
                  <a:pt x="7796" y="3221"/>
                </a:lnTo>
                <a:lnTo>
                  <a:pt x="8028" y="3456"/>
                </a:lnTo>
                <a:lnTo>
                  <a:pt x="8260" y="3652"/>
                </a:lnTo>
                <a:lnTo>
                  <a:pt x="8475" y="3873"/>
                </a:lnTo>
                <a:lnTo>
                  <a:pt x="8654" y="4108"/>
                </a:lnTo>
                <a:lnTo>
                  <a:pt x="8743" y="4330"/>
                </a:lnTo>
                <a:lnTo>
                  <a:pt x="8815" y="4578"/>
                </a:lnTo>
                <a:lnTo>
                  <a:pt x="8815" y="4826"/>
                </a:lnTo>
                <a:lnTo>
                  <a:pt x="8779" y="5073"/>
                </a:lnTo>
                <a:lnTo>
                  <a:pt x="8690" y="5308"/>
                </a:lnTo>
                <a:lnTo>
                  <a:pt x="8547" y="5556"/>
                </a:lnTo>
                <a:lnTo>
                  <a:pt x="8332" y="5778"/>
                </a:lnTo>
                <a:lnTo>
                  <a:pt x="8100" y="5986"/>
                </a:lnTo>
                <a:lnTo>
                  <a:pt x="7796" y="6208"/>
                </a:lnTo>
                <a:lnTo>
                  <a:pt x="7438" y="6378"/>
                </a:lnTo>
                <a:lnTo>
                  <a:pt x="7027" y="6534"/>
                </a:lnTo>
                <a:lnTo>
                  <a:pt x="6544" y="6678"/>
                </a:lnTo>
                <a:lnTo>
                  <a:pt x="6043" y="6808"/>
                </a:lnTo>
                <a:lnTo>
                  <a:pt x="5632" y="6808"/>
                </a:lnTo>
                <a:lnTo>
                  <a:pt x="5078" y="6808"/>
                </a:lnTo>
                <a:lnTo>
                  <a:pt x="4488" y="6808"/>
                </a:lnTo>
                <a:lnTo>
                  <a:pt x="3808" y="6808"/>
                </a:lnTo>
                <a:lnTo>
                  <a:pt x="3075" y="6808"/>
                </a:lnTo>
                <a:lnTo>
                  <a:pt x="2288" y="6808"/>
                </a:lnTo>
                <a:lnTo>
                  <a:pt x="1466" y="6808"/>
                </a:lnTo>
                <a:lnTo>
                  <a:pt x="607" y="6808"/>
                </a:lnTo>
                <a:lnTo>
                  <a:pt x="500" y="7239"/>
                </a:lnTo>
                <a:lnTo>
                  <a:pt x="375" y="7839"/>
                </a:lnTo>
                <a:lnTo>
                  <a:pt x="268" y="8491"/>
                </a:lnTo>
                <a:lnTo>
                  <a:pt x="160" y="9182"/>
                </a:lnTo>
                <a:lnTo>
                  <a:pt x="53" y="9860"/>
                </a:lnTo>
                <a:lnTo>
                  <a:pt x="17" y="10486"/>
                </a:lnTo>
                <a:lnTo>
                  <a:pt x="17" y="10969"/>
                </a:lnTo>
                <a:lnTo>
                  <a:pt x="17" y="11295"/>
                </a:lnTo>
                <a:lnTo>
                  <a:pt x="125" y="11465"/>
                </a:lnTo>
                <a:lnTo>
                  <a:pt x="232" y="11634"/>
                </a:lnTo>
                <a:lnTo>
                  <a:pt x="411" y="11765"/>
                </a:lnTo>
                <a:lnTo>
                  <a:pt x="607" y="11895"/>
                </a:lnTo>
                <a:lnTo>
                  <a:pt x="858" y="12013"/>
                </a:lnTo>
                <a:lnTo>
                  <a:pt x="1126" y="12091"/>
                </a:lnTo>
                <a:lnTo>
                  <a:pt x="1430" y="12169"/>
                </a:lnTo>
                <a:lnTo>
                  <a:pt x="1716" y="12221"/>
                </a:lnTo>
                <a:lnTo>
                  <a:pt x="2056" y="12247"/>
                </a:lnTo>
                <a:lnTo>
                  <a:pt x="2360" y="12260"/>
                </a:lnTo>
                <a:lnTo>
                  <a:pt x="2664" y="12247"/>
                </a:lnTo>
                <a:lnTo>
                  <a:pt x="2986" y="12221"/>
                </a:lnTo>
                <a:lnTo>
                  <a:pt x="3290" y="12169"/>
                </a:lnTo>
                <a:lnTo>
                  <a:pt x="3558" y="12065"/>
                </a:lnTo>
                <a:lnTo>
                  <a:pt x="3808" y="11960"/>
                </a:lnTo>
                <a:lnTo>
                  <a:pt x="4041" y="11843"/>
                </a:lnTo>
                <a:lnTo>
                  <a:pt x="4255" y="11686"/>
                </a:lnTo>
                <a:lnTo>
                  <a:pt x="4523" y="11595"/>
                </a:lnTo>
                <a:lnTo>
                  <a:pt x="4792" y="11517"/>
                </a:lnTo>
                <a:lnTo>
                  <a:pt x="5113" y="11491"/>
                </a:lnTo>
                <a:lnTo>
                  <a:pt x="5453" y="11465"/>
                </a:lnTo>
                <a:lnTo>
                  <a:pt x="5757" y="11491"/>
                </a:lnTo>
                <a:lnTo>
                  <a:pt x="6097" y="11543"/>
                </a:lnTo>
                <a:lnTo>
                  <a:pt x="6454" y="11634"/>
                </a:lnTo>
                <a:lnTo>
                  <a:pt x="6758" y="11765"/>
                </a:lnTo>
                <a:lnTo>
                  <a:pt x="7062" y="11921"/>
                </a:lnTo>
                <a:lnTo>
                  <a:pt x="7313" y="12091"/>
                </a:lnTo>
                <a:lnTo>
                  <a:pt x="7545" y="12313"/>
                </a:lnTo>
                <a:lnTo>
                  <a:pt x="7760" y="12573"/>
                </a:lnTo>
                <a:lnTo>
                  <a:pt x="7885" y="12847"/>
                </a:lnTo>
                <a:lnTo>
                  <a:pt x="7992" y="13173"/>
                </a:lnTo>
                <a:lnTo>
                  <a:pt x="8028" y="13500"/>
                </a:lnTo>
                <a:lnTo>
                  <a:pt x="7992" y="13747"/>
                </a:lnTo>
                <a:lnTo>
                  <a:pt x="7885" y="13969"/>
                </a:lnTo>
                <a:lnTo>
                  <a:pt x="7760" y="14191"/>
                </a:lnTo>
                <a:lnTo>
                  <a:pt x="7545" y="14373"/>
                </a:lnTo>
                <a:lnTo>
                  <a:pt x="7313" y="14543"/>
                </a:lnTo>
                <a:lnTo>
                  <a:pt x="7062" y="14700"/>
                </a:lnTo>
                <a:lnTo>
                  <a:pt x="6758" y="14817"/>
                </a:lnTo>
                <a:lnTo>
                  <a:pt x="6454" y="14921"/>
                </a:lnTo>
                <a:lnTo>
                  <a:pt x="6097" y="15000"/>
                </a:lnTo>
                <a:lnTo>
                  <a:pt x="5757" y="15052"/>
                </a:lnTo>
                <a:lnTo>
                  <a:pt x="5453" y="15052"/>
                </a:lnTo>
                <a:lnTo>
                  <a:pt x="5113" y="15026"/>
                </a:lnTo>
                <a:lnTo>
                  <a:pt x="4792" y="14973"/>
                </a:lnTo>
                <a:lnTo>
                  <a:pt x="4523" y="14869"/>
                </a:lnTo>
                <a:lnTo>
                  <a:pt x="4255" y="14752"/>
                </a:lnTo>
                <a:lnTo>
                  <a:pt x="4041" y="14569"/>
                </a:lnTo>
                <a:lnTo>
                  <a:pt x="3844" y="14400"/>
                </a:lnTo>
                <a:lnTo>
                  <a:pt x="3594" y="14269"/>
                </a:lnTo>
                <a:lnTo>
                  <a:pt x="3361" y="14165"/>
                </a:lnTo>
                <a:lnTo>
                  <a:pt x="3111" y="14100"/>
                </a:lnTo>
                <a:lnTo>
                  <a:pt x="2843" y="14073"/>
                </a:lnTo>
                <a:lnTo>
                  <a:pt x="2574" y="14073"/>
                </a:lnTo>
                <a:lnTo>
                  <a:pt x="2288" y="14100"/>
                </a:lnTo>
                <a:lnTo>
                  <a:pt x="2020" y="14139"/>
                </a:lnTo>
                <a:lnTo>
                  <a:pt x="1734" y="14243"/>
                </a:lnTo>
                <a:lnTo>
                  <a:pt x="1466" y="14347"/>
                </a:lnTo>
                <a:lnTo>
                  <a:pt x="1233" y="14465"/>
                </a:lnTo>
                <a:lnTo>
                  <a:pt x="983" y="14621"/>
                </a:lnTo>
                <a:lnTo>
                  <a:pt x="786" y="14765"/>
                </a:lnTo>
                <a:lnTo>
                  <a:pt x="572" y="14947"/>
                </a:lnTo>
                <a:lnTo>
                  <a:pt x="411" y="15143"/>
                </a:lnTo>
                <a:lnTo>
                  <a:pt x="303" y="15378"/>
                </a:lnTo>
                <a:lnTo>
                  <a:pt x="196" y="15600"/>
                </a:lnTo>
                <a:lnTo>
                  <a:pt x="160" y="15873"/>
                </a:lnTo>
                <a:lnTo>
                  <a:pt x="196" y="16200"/>
                </a:lnTo>
                <a:lnTo>
                  <a:pt x="232" y="16526"/>
                </a:lnTo>
                <a:lnTo>
                  <a:pt x="411" y="17295"/>
                </a:lnTo>
                <a:lnTo>
                  <a:pt x="607" y="18104"/>
                </a:lnTo>
                <a:lnTo>
                  <a:pt x="715" y="18508"/>
                </a:lnTo>
                <a:lnTo>
                  <a:pt x="822" y="18926"/>
                </a:lnTo>
                <a:lnTo>
                  <a:pt x="876" y="19330"/>
                </a:lnTo>
                <a:lnTo>
                  <a:pt x="911" y="19734"/>
                </a:lnTo>
                <a:lnTo>
                  <a:pt x="911" y="20073"/>
                </a:lnTo>
                <a:lnTo>
                  <a:pt x="876" y="20426"/>
                </a:lnTo>
                <a:lnTo>
                  <a:pt x="858" y="20608"/>
                </a:lnTo>
                <a:lnTo>
                  <a:pt x="786" y="20752"/>
                </a:lnTo>
                <a:lnTo>
                  <a:pt x="715" y="20908"/>
                </a:lnTo>
                <a:lnTo>
                  <a:pt x="607" y="21026"/>
                </a:lnTo>
                <a:lnTo>
                  <a:pt x="1394" y="20934"/>
                </a:lnTo>
                <a:lnTo>
                  <a:pt x="2217" y="20804"/>
                </a:lnTo>
                <a:lnTo>
                  <a:pt x="3039" y="20726"/>
                </a:lnTo>
                <a:lnTo>
                  <a:pt x="3844" y="20660"/>
                </a:lnTo>
                <a:lnTo>
                  <a:pt x="4595" y="20634"/>
                </a:lnTo>
                <a:lnTo>
                  <a:pt x="5310" y="20634"/>
                </a:lnTo>
                <a:lnTo>
                  <a:pt x="5650" y="20660"/>
                </a:lnTo>
                <a:lnTo>
                  <a:pt x="6007" y="20700"/>
                </a:lnTo>
                <a:lnTo>
                  <a:pt x="6276" y="20752"/>
                </a:lnTo>
                <a:lnTo>
                  <a:pt x="6580" y="20830"/>
                </a:lnTo>
                <a:close/>
              </a:path>
            </a:pathLst>
          </a:cu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scene3d>
            <a:camera prst="legacyPerspectiveFront">
              <a:rot lat="0" lon="300000" rev="0"/>
            </a:camera>
            <a:lightRig rig="legacyFlat4" dir="b"/>
          </a:scene3d>
          <a:sp3d extrusionH="227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vert="horz" wrap="square" lIns="91440" tIns="45720" rIns="91440" bIns="45720" anchor="ctr" anchorCtr="1" compatLnSpc="1"/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600" dirty="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Close</a:t>
            </a:r>
            <a:endParaRPr lang="en-US" sz="1600" dirty="0"/>
          </a:p>
        </p:txBody>
      </p:sp>
      <p:sp>
        <p:nvSpPr>
          <p:cNvPr id="7180" name="Puzzle3"/>
          <p:cNvSpPr>
            <a:spLocks noChangeAspect="1" noEditPoints="1" noChangeArrowheads="1"/>
          </p:cNvSpPr>
          <p:nvPr/>
        </p:nvSpPr>
        <p:spPr bwMode="blackWhite">
          <a:xfrm>
            <a:off x="4560891" y="3330577"/>
            <a:ext cx="963613" cy="1327150"/>
          </a:xfrm>
          <a:custGeom>
            <a:avLst/>
            <a:gdLst>
              <a:gd name="T0" fmla="*/ 1054 w 21600"/>
              <a:gd name="T1" fmla="*/ 7565 h 21600"/>
              <a:gd name="T2" fmla="*/ 19866 w 21600"/>
              <a:gd name="T3" fmla="*/ 11296 h 21600"/>
            </a:gdLst>
            <a:ahLst/>
            <a:cxnLst/>
            <a:rect l="T0" t="T1" r="T2" b="T3"/>
            <a:pathLst>
              <a:path w="21600" h="21600">
                <a:moveTo>
                  <a:pt x="6580" y="20830"/>
                </a:moveTo>
                <a:lnTo>
                  <a:pt x="7062" y="20960"/>
                </a:lnTo>
                <a:lnTo>
                  <a:pt x="7474" y="21026"/>
                </a:lnTo>
                <a:lnTo>
                  <a:pt x="7885" y="21052"/>
                </a:lnTo>
                <a:lnTo>
                  <a:pt x="8207" y="21052"/>
                </a:lnTo>
                <a:lnTo>
                  <a:pt x="8511" y="21000"/>
                </a:lnTo>
                <a:lnTo>
                  <a:pt x="8779" y="20934"/>
                </a:lnTo>
                <a:lnTo>
                  <a:pt x="8994" y="20830"/>
                </a:lnTo>
                <a:lnTo>
                  <a:pt x="9119" y="20700"/>
                </a:lnTo>
                <a:lnTo>
                  <a:pt x="9262" y="20556"/>
                </a:lnTo>
                <a:lnTo>
                  <a:pt x="9333" y="20400"/>
                </a:lnTo>
                <a:lnTo>
                  <a:pt x="9369" y="20230"/>
                </a:lnTo>
                <a:lnTo>
                  <a:pt x="9369" y="20034"/>
                </a:lnTo>
                <a:lnTo>
                  <a:pt x="9298" y="19852"/>
                </a:lnTo>
                <a:lnTo>
                  <a:pt x="9190" y="19682"/>
                </a:lnTo>
                <a:lnTo>
                  <a:pt x="9065" y="19500"/>
                </a:lnTo>
                <a:lnTo>
                  <a:pt x="8886" y="19330"/>
                </a:lnTo>
                <a:lnTo>
                  <a:pt x="8618" y="19108"/>
                </a:lnTo>
                <a:lnTo>
                  <a:pt x="8403" y="18847"/>
                </a:lnTo>
                <a:lnTo>
                  <a:pt x="8243" y="18573"/>
                </a:lnTo>
                <a:lnTo>
                  <a:pt x="8100" y="18300"/>
                </a:lnTo>
                <a:lnTo>
                  <a:pt x="7992" y="18000"/>
                </a:lnTo>
                <a:lnTo>
                  <a:pt x="7956" y="17700"/>
                </a:lnTo>
                <a:lnTo>
                  <a:pt x="7956" y="17426"/>
                </a:lnTo>
                <a:lnTo>
                  <a:pt x="7992" y="17126"/>
                </a:lnTo>
                <a:lnTo>
                  <a:pt x="8100" y="16878"/>
                </a:lnTo>
                <a:lnTo>
                  <a:pt x="8243" y="16630"/>
                </a:lnTo>
                <a:lnTo>
                  <a:pt x="8332" y="16500"/>
                </a:lnTo>
                <a:lnTo>
                  <a:pt x="8439" y="16369"/>
                </a:lnTo>
                <a:lnTo>
                  <a:pt x="8582" y="16278"/>
                </a:lnTo>
                <a:lnTo>
                  <a:pt x="8707" y="16173"/>
                </a:lnTo>
                <a:lnTo>
                  <a:pt x="8850" y="16095"/>
                </a:lnTo>
                <a:lnTo>
                  <a:pt x="9029" y="16017"/>
                </a:lnTo>
                <a:lnTo>
                  <a:pt x="9226" y="15952"/>
                </a:lnTo>
                <a:lnTo>
                  <a:pt x="9405" y="15873"/>
                </a:lnTo>
                <a:lnTo>
                  <a:pt x="9637" y="15847"/>
                </a:lnTo>
                <a:lnTo>
                  <a:pt x="9852" y="15795"/>
                </a:lnTo>
                <a:lnTo>
                  <a:pt x="10120" y="15769"/>
                </a:lnTo>
                <a:lnTo>
                  <a:pt x="10370" y="15769"/>
                </a:lnTo>
                <a:lnTo>
                  <a:pt x="10710" y="15769"/>
                </a:lnTo>
                <a:lnTo>
                  <a:pt x="10978" y="15769"/>
                </a:lnTo>
                <a:lnTo>
                  <a:pt x="11264" y="15795"/>
                </a:lnTo>
                <a:lnTo>
                  <a:pt x="11533" y="15847"/>
                </a:lnTo>
                <a:lnTo>
                  <a:pt x="11765" y="15900"/>
                </a:lnTo>
                <a:lnTo>
                  <a:pt x="12015" y="15952"/>
                </a:lnTo>
                <a:lnTo>
                  <a:pt x="12212" y="16017"/>
                </a:lnTo>
                <a:lnTo>
                  <a:pt x="12427" y="16095"/>
                </a:lnTo>
                <a:lnTo>
                  <a:pt x="12605" y="16173"/>
                </a:lnTo>
                <a:lnTo>
                  <a:pt x="12766" y="16278"/>
                </a:lnTo>
                <a:lnTo>
                  <a:pt x="12909" y="16369"/>
                </a:lnTo>
                <a:lnTo>
                  <a:pt x="13035" y="16473"/>
                </a:lnTo>
                <a:lnTo>
                  <a:pt x="13249" y="16695"/>
                </a:lnTo>
                <a:lnTo>
                  <a:pt x="13428" y="16943"/>
                </a:lnTo>
                <a:lnTo>
                  <a:pt x="13517" y="17204"/>
                </a:lnTo>
                <a:lnTo>
                  <a:pt x="13589" y="17478"/>
                </a:lnTo>
                <a:lnTo>
                  <a:pt x="13589" y="17752"/>
                </a:lnTo>
                <a:lnTo>
                  <a:pt x="13517" y="18026"/>
                </a:lnTo>
                <a:lnTo>
                  <a:pt x="13428" y="18273"/>
                </a:lnTo>
                <a:lnTo>
                  <a:pt x="13285" y="18521"/>
                </a:lnTo>
                <a:lnTo>
                  <a:pt x="13106" y="18756"/>
                </a:lnTo>
                <a:lnTo>
                  <a:pt x="12874" y="18978"/>
                </a:lnTo>
                <a:lnTo>
                  <a:pt x="12427" y="19356"/>
                </a:lnTo>
                <a:lnTo>
                  <a:pt x="12123" y="19682"/>
                </a:lnTo>
                <a:lnTo>
                  <a:pt x="12015" y="19800"/>
                </a:lnTo>
                <a:lnTo>
                  <a:pt x="11908" y="19956"/>
                </a:lnTo>
                <a:lnTo>
                  <a:pt x="11872" y="20073"/>
                </a:lnTo>
                <a:lnTo>
                  <a:pt x="11872" y="20204"/>
                </a:lnTo>
                <a:lnTo>
                  <a:pt x="11872" y="20334"/>
                </a:lnTo>
                <a:lnTo>
                  <a:pt x="11944" y="20426"/>
                </a:lnTo>
                <a:lnTo>
                  <a:pt x="12051" y="20530"/>
                </a:lnTo>
                <a:lnTo>
                  <a:pt x="12176" y="20634"/>
                </a:lnTo>
                <a:lnTo>
                  <a:pt x="12319" y="20726"/>
                </a:lnTo>
                <a:lnTo>
                  <a:pt x="12534" y="20830"/>
                </a:lnTo>
                <a:lnTo>
                  <a:pt x="12766" y="20934"/>
                </a:lnTo>
                <a:lnTo>
                  <a:pt x="13070" y="21026"/>
                </a:lnTo>
                <a:lnTo>
                  <a:pt x="13428" y="21130"/>
                </a:lnTo>
                <a:lnTo>
                  <a:pt x="13875" y="21234"/>
                </a:lnTo>
                <a:lnTo>
                  <a:pt x="14322" y="21326"/>
                </a:lnTo>
                <a:lnTo>
                  <a:pt x="14787" y="21404"/>
                </a:lnTo>
                <a:lnTo>
                  <a:pt x="15305" y="21482"/>
                </a:lnTo>
                <a:lnTo>
                  <a:pt x="15824" y="21534"/>
                </a:lnTo>
                <a:lnTo>
                  <a:pt x="16378" y="21586"/>
                </a:lnTo>
                <a:lnTo>
                  <a:pt x="16897" y="21613"/>
                </a:lnTo>
                <a:lnTo>
                  <a:pt x="17433" y="21613"/>
                </a:lnTo>
                <a:lnTo>
                  <a:pt x="17988" y="21613"/>
                </a:lnTo>
                <a:lnTo>
                  <a:pt x="18506" y="21586"/>
                </a:lnTo>
                <a:lnTo>
                  <a:pt x="18989" y="21508"/>
                </a:lnTo>
                <a:lnTo>
                  <a:pt x="19436" y="21430"/>
                </a:lnTo>
                <a:lnTo>
                  <a:pt x="19883" y="21326"/>
                </a:lnTo>
                <a:lnTo>
                  <a:pt x="20258" y="21208"/>
                </a:lnTo>
                <a:lnTo>
                  <a:pt x="20598" y="21026"/>
                </a:lnTo>
                <a:lnTo>
                  <a:pt x="20527" y="20726"/>
                </a:lnTo>
                <a:lnTo>
                  <a:pt x="20455" y="20426"/>
                </a:lnTo>
                <a:lnTo>
                  <a:pt x="20401" y="20100"/>
                </a:lnTo>
                <a:lnTo>
                  <a:pt x="20401" y="19747"/>
                </a:lnTo>
                <a:lnTo>
                  <a:pt x="20366" y="19030"/>
                </a:lnTo>
                <a:lnTo>
                  <a:pt x="20401" y="18300"/>
                </a:lnTo>
                <a:lnTo>
                  <a:pt x="20455" y="17595"/>
                </a:lnTo>
                <a:lnTo>
                  <a:pt x="20527" y="16969"/>
                </a:lnTo>
                <a:lnTo>
                  <a:pt x="20598" y="16447"/>
                </a:lnTo>
                <a:lnTo>
                  <a:pt x="20598" y="16017"/>
                </a:lnTo>
                <a:lnTo>
                  <a:pt x="20598" y="15873"/>
                </a:lnTo>
                <a:lnTo>
                  <a:pt x="20491" y="15717"/>
                </a:lnTo>
                <a:lnTo>
                  <a:pt x="20401" y="15573"/>
                </a:lnTo>
                <a:lnTo>
                  <a:pt x="20223" y="15417"/>
                </a:lnTo>
                <a:lnTo>
                  <a:pt x="20044" y="15300"/>
                </a:lnTo>
                <a:lnTo>
                  <a:pt x="19811" y="15195"/>
                </a:lnTo>
                <a:lnTo>
                  <a:pt x="19561" y="15091"/>
                </a:lnTo>
                <a:lnTo>
                  <a:pt x="19329" y="15026"/>
                </a:lnTo>
                <a:lnTo>
                  <a:pt x="19060" y="14973"/>
                </a:lnTo>
                <a:lnTo>
                  <a:pt x="18774" y="14921"/>
                </a:lnTo>
                <a:lnTo>
                  <a:pt x="18542" y="14921"/>
                </a:lnTo>
                <a:lnTo>
                  <a:pt x="18256" y="14921"/>
                </a:lnTo>
                <a:lnTo>
                  <a:pt x="18023" y="14973"/>
                </a:lnTo>
                <a:lnTo>
                  <a:pt x="17791" y="15052"/>
                </a:lnTo>
                <a:lnTo>
                  <a:pt x="17576" y="15143"/>
                </a:lnTo>
                <a:lnTo>
                  <a:pt x="17398" y="15273"/>
                </a:lnTo>
                <a:lnTo>
                  <a:pt x="17201" y="15391"/>
                </a:lnTo>
                <a:lnTo>
                  <a:pt x="16950" y="15521"/>
                </a:lnTo>
                <a:lnTo>
                  <a:pt x="16682" y="15600"/>
                </a:lnTo>
                <a:lnTo>
                  <a:pt x="16378" y="15652"/>
                </a:lnTo>
                <a:lnTo>
                  <a:pt x="16039" y="15678"/>
                </a:lnTo>
                <a:lnTo>
                  <a:pt x="15681" y="15652"/>
                </a:lnTo>
                <a:lnTo>
                  <a:pt x="15305" y="15626"/>
                </a:lnTo>
                <a:lnTo>
                  <a:pt x="14966" y="15547"/>
                </a:lnTo>
                <a:lnTo>
                  <a:pt x="14626" y="15443"/>
                </a:lnTo>
                <a:lnTo>
                  <a:pt x="14286" y="15300"/>
                </a:lnTo>
                <a:lnTo>
                  <a:pt x="13964" y="15143"/>
                </a:lnTo>
                <a:lnTo>
                  <a:pt x="13696" y="14947"/>
                </a:lnTo>
                <a:lnTo>
                  <a:pt x="13589" y="14817"/>
                </a:lnTo>
                <a:lnTo>
                  <a:pt x="13482" y="14700"/>
                </a:lnTo>
                <a:lnTo>
                  <a:pt x="13392" y="14569"/>
                </a:lnTo>
                <a:lnTo>
                  <a:pt x="13321" y="14426"/>
                </a:lnTo>
                <a:lnTo>
                  <a:pt x="13249" y="14269"/>
                </a:lnTo>
                <a:lnTo>
                  <a:pt x="13213" y="14126"/>
                </a:lnTo>
                <a:lnTo>
                  <a:pt x="13178" y="13943"/>
                </a:lnTo>
                <a:lnTo>
                  <a:pt x="13178" y="13773"/>
                </a:lnTo>
                <a:lnTo>
                  <a:pt x="13178" y="13565"/>
                </a:lnTo>
                <a:lnTo>
                  <a:pt x="13213" y="13369"/>
                </a:lnTo>
                <a:lnTo>
                  <a:pt x="13249" y="13173"/>
                </a:lnTo>
                <a:lnTo>
                  <a:pt x="13321" y="12991"/>
                </a:lnTo>
                <a:lnTo>
                  <a:pt x="13392" y="12847"/>
                </a:lnTo>
                <a:lnTo>
                  <a:pt x="13482" y="12691"/>
                </a:lnTo>
                <a:lnTo>
                  <a:pt x="13589" y="12547"/>
                </a:lnTo>
                <a:lnTo>
                  <a:pt x="13732" y="12417"/>
                </a:lnTo>
                <a:lnTo>
                  <a:pt x="14000" y="12195"/>
                </a:lnTo>
                <a:lnTo>
                  <a:pt x="14340" y="11986"/>
                </a:lnTo>
                <a:lnTo>
                  <a:pt x="14698" y="11843"/>
                </a:lnTo>
                <a:lnTo>
                  <a:pt x="15073" y="11739"/>
                </a:lnTo>
                <a:lnTo>
                  <a:pt x="15449" y="11660"/>
                </a:lnTo>
                <a:lnTo>
                  <a:pt x="15824" y="11621"/>
                </a:lnTo>
                <a:lnTo>
                  <a:pt x="16200" y="11621"/>
                </a:lnTo>
                <a:lnTo>
                  <a:pt x="16575" y="11660"/>
                </a:lnTo>
                <a:lnTo>
                  <a:pt x="16933" y="11713"/>
                </a:lnTo>
                <a:lnTo>
                  <a:pt x="17272" y="11817"/>
                </a:lnTo>
                <a:lnTo>
                  <a:pt x="17541" y="11947"/>
                </a:lnTo>
                <a:lnTo>
                  <a:pt x="17791" y="12091"/>
                </a:lnTo>
                <a:lnTo>
                  <a:pt x="17916" y="12195"/>
                </a:lnTo>
                <a:lnTo>
                  <a:pt x="18095" y="12286"/>
                </a:lnTo>
                <a:lnTo>
                  <a:pt x="18292" y="12391"/>
                </a:lnTo>
                <a:lnTo>
                  <a:pt x="18470" y="12443"/>
                </a:lnTo>
                <a:lnTo>
                  <a:pt x="18703" y="12521"/>
                </a:lnTo>
                <a:lnTo>
                  <a:pt x="18917" y="12547"/>
                </a:lnTo>
                <a:lnTo>
                  <a:pt x="19150" y="12573"/>
                </a:lnTo>
                <a:lnTo>
                  <a:pt x="19400" y="12586"/>
                </a:lnTo>
                <a:lnTo>
                  <a:pt x="19633" y="12586"/>
                </a:lnTo>
                <a:lnTo>
                  <a:pt x="19883" y="12573"/>
                </a:lnTo>
                <a:lnTo>
                  <a:pt x="20115" y="12521"/>
                </a:lnTo>
                <a:lnTo>
                  <a:pt x="20366" y="12469"/>
                </a:lnTo>
                <a:lnTo>
                  <a:pt x="20598" y="12417"/>
                </a:lnTo>
                <a:lnTo>
                  <a:pt x="20849" y="12313"/>
                </a:lnTo>
                <a:lnTo>
                  <a:pt x="21045" y="12221"/>
                </a:lnTo>
                <a:lnTo>
                  <a:pt x="21296" y="12091"/>
                </a:lnTo>
                <a:lnTo>
                  <a:pt x="21349" y="12013"/>
                </a:lnTo>
                <a:lnTo>
                  <a:pt x="21456" y="11947"/>
                </a:lnTo>
                <a:lnTo>
                  <a:pt x="21528" y="11843"/>
                </a:lnTo>
                <a:lnTo>
                  <a:pt x="21564" y="11713"/>
                </a:lnTo>
                <a:lnTo>
                  <a:pt x="21671" y="11465"/>
                </a:lnTo>
                <a:lnTo>
                  <a:pt x="21707" y="11165"/>
                </a:lnTo>
                <a:lnTo>
                  <a:pt x="21707" y="10813"/>
                </a:lnTo>
                <a:lnTo>
                  <a:pt x="21707" y="10460"/>
                </a:lnTo>
                <a:lnTo>
                  <a:pt x="21635" y="10082"/>
                </a:lnTo>
                <a:lnTo>
                  <a:pt x="21564" y="9717"/>
                </a:lnTo>
                <a:lnTo>
                  <a:pt x="21349" y="8908"/>
                </a:lnTo>
                <a:lnTo>
                  <a:pt x="21117" y="8191"/>
                </a:lnTo>
                <a:lnTo>
                  <a:pt x="20849" y="7539"/>
                </a:lnTo>
                <a:lnTo>
                  <a:pt x="20598" y="7030"/>
                </a:lnTo>
                <a:lnTo>
                  <a:pt x="20044" y="7108"/>
                </a:lnTo>
                <a:lnTo>
                  <a:pt x="19472" y="7160"/>
                </a:lnTo>
                <a:lnTo>
                  <a:pt x="18882" y="7213"/>
                </a:lnTo>
                <a:lnTo>
                  <a:pt x="18256" y="7213"/>
                </a:lnTo>
                <a:lnTo>
                  <a:pt x="17684" y="7213"/>
                </a:lnTo>
                <a:lnTo>
                  <a:pt x="17094" y="7186"/>
                </a:lnTo>
                <a:lnTo>
                  <a:pt x="16503" y="7160"/>
                </a:lnTo>
                <a:lnTo>
                  <a:pt x="16003" y="7108"/>
                </a:lnTo>
                <a:lnTo>
                  <a:pt x="15001" y="7004"/>
                </a:lnTo>
                <a:lnTo>
                  <a:pt x="14215" y="6913"/>
                </a:lnTo>
                <a:lnTo>
                  <a:pt x="13696" y="6834"/>
                </a:lnTo>
                <a:lnTo>
                  <a:pt x="13517" y="6808"/>
                </a:lnTo>
                <a:lnTo>
                  <a:pt x="13070" y="6652"/>
                </a:lnTo>
                <a:lnTo>
                  <a:pt x="12695" y="6482"/>
                </a:lnTo>
                <a:lnTo>
                  <a:pt x="12355" y="6313"/>
                </a:lnTo>
                <a:lnTo>
                  <a:pt x="12123" y="6104"/>
                </a:lnTo>
                <a:lnTo>
                  <a:pt x="11908" y="5882"/>
                </a:lnTo>
                <a:lnTo>
                  <a:pt x="11765" y="5660"/>
                </a:lnTo>
                <a:lnTo>
                  <a:pt x="11676" y="5426"/>
                </a:lnTo>
                <a:lnTo>
                  <a:pt x="11604" y="5204"/>
                </a:lnTo>
                <a:lnTo>
                  <a:pt x="11604" y="4956"/>
                </a:lnTo>
                <a:lnTo>
                  <a:pt x="11640" y="4734"/>
                </a:lnTo>
                <a:lnTo>
                  <a:pt x="11711" y="4500"/>
                </a:lnTo>
                <a:lnTo>
                  <a:pt x="11801" y="4304"/>
                </a:lnTo>
                <a:lnTo>
                  <a:pt x="11908" y="4108"/>
                </a:lnTo>
                <a:lnTo>
                  <a:pt x="12087" y="3926"/>
                </a:lnTo>
                <a:lnTo>
                  <a:pt x="12284" y="3756"/>
                </a:lnTo>
                <a:lnTo>
                  <a:pt x="12498" y="3626"/>
                </a:lnTo>
                <a:lnTo>
                  <a:pt x="12695" y="3482"/>
                </a:lnTo>
                <a:lnTo>
                  <a:pt x="12874" y="3273"/>
                </a:lnTo>
                <a:lnTo>
                  <a:pt x="13035" y="3052"/>
                </a:lnTo>
                <a:lnTo>
                  <a:pt x="13178" y="2778"/>
                </a:lnTo>
                <a:lnTo>
                  <a:pt x="13285" y="2504"/>
                </a:lnTo>
                <a:lnTo>
                  <a:pt x="13321" y="2204"/>
                </a:lnTo>
                <a:lnTo>
                  <a:pt x="13356" y="1904"/>
                </a:lnTo>
                <a:lnTo>
                  <a:pt x="13285" y="1604"/>
                </a:lnTo>
                <a:lnTo>
                  <a:pt x="13178" y="1304"/>
                </a:lnTo>
                <a:lnTo>
                  <a:pt x="13035" y="1017"/>
                </a:lnTo>
                <a:lnTo>
                  <a:pt x="12945" y="900"/>
                </a:lnTo>
                <a:lnTo>
                  <a:pt x="12802" y="769"/>
                </a:lnTo>
                <a:lnTo>
                  <a:pt x="12659" y="652"/>
                </a:lnTo>
                <a:lnTo>
                  <a:pt x="12498" y="547"/>
                </a:lnTo>
                <a:lnTo>
                  <a:pt x="12319" y="443"/>
                </a:lnTo>
                <a:lnTo>
                  <a:pt x="12123" y="352"/>
                </a:lnTo>
                <a:lnTo>
                  <a:pt x="11872" y="273"/>
                </a:lnTo>
                <a:lnTo>
                  <a:pt x="11640" y="221"/>
                </a:lnTo>
                <a:lnTo>
                  <a:pt x="11354" y="143"/>
                </a:lnTo>
                <a:lnTo>
                  <a:pt x="11086" y="117"/>
                </a:lnTo>
                <a:lnTo>
                  <a:pt x="10782" y="91"/>
                </a:lnTo>
                <a:lnTo>
                  <a:pt x="10424" y="91"/>
                </a:lnTo>
                <a:lnTo>
                  <a:pt x="10120" y="91"/>
                </a:lnTo>
                <a:lnTo>
                  <a:pt x="9816" y="117"/>
                </a:lnTo>
                <a:lnTo>
                  <a:pt x="9548" y="143"/>
                </a:lnTo>
                <a:lnTo>
                  <a:pt x="9298" y="195"/>
                </a:lnTo>
                <a:lnTo>
                  <a:pt x="9065" y="247"/>
                </a:lnTo>
                <a:lnTo>
                  <a:pt x="8815" y="300"/>
                </a:lnTo>
                <a:lnTo>
                  <a:pt x="8618" y="378"/>
                </a:lnTo>
                <a:lnTo>
                  <a:pt x="8403" y="469"/>
                </a:lnTo>
                <a:lnTo>
                  <a:pt x="8243" y="547"/>
                </a:lnTo>
                <a:lnTo>
                  <a:pt x="8064" y="652"/>
                </a:lnTo>
                <a:lnTo>
                  <a:pt x="7921" y="743"/>
                </a:lnTo>
                <a:lnTo>
                  <a:pt x="7796" y="873"/>
                </a:lnTo>
                <a:lnTo>
                  <a:pt x="7581" y="1095"/>
                </a:lnTo>
                <a:lnTo>
                  <a:pt x="7402" y="1369"/>
                </a:lnTo>
                <a:lnTo>
                  <a:pt x="7313" y="1630"/>
                </a:lnTo>
                <a:lnTo>
                  <a:pt x="7277" y="1930"/>
                </a:lnTo>
                <a:lnTo>
                  <a:pt x="7277" y="2204"/>
                </a:lnTo>
                <a:lnTo>
                  <a:pt x="7313" y="2478"/>
                </a:lnTo>
                <a:lnTo>
                  <a:pt x="7402" y="2752"/>
                </a:lnTo>
                <a:lnTo>
                  <a:pt x="7581" y="3000"/>
                </a:lnTo>
                <a:lnTo>
                  <a:pt x="7796" y="3221"/>
                </a:lnTo>
                <a:lnTo>
                  <a:pt x="8028" y="3456"/>
                </a:lnTo>
                <a:lnTo>
                  <a:pt x="8260" y="3652"/>
                </a:lnTo>
                <a:lnTo>
                  <a:pt x="8475" y="3873"/>
                </a:lnTo>
                <a:lnTo>
                  <a:pt x="8654" y="4108"/>
                </a:lnTo>
                <a:lnTo>
                  <a:pt x="8743" y="4330"/>
                </a:lnTo>
                <a:lnTo>
                  <a:pt x="8815" y="4578"/>
                </a:lnTo>
                <a:lnTo>
                  <a:pt x="8815" y="4826"/>
                </a:lnTo>
                <a:lnTo>
                  <a:pt x="8779" y="5073"/>
                </a:lnTo>
                <a:lnTo>
                  <a:pt x="8690" y="5308"/>
                </a:lnTo>
                <a:lnTo>
                  <a:pt x="8547" y="5556"/>
                </a:lnTo>
                <a:lnTo>
                  <a:pt x="8332" y="5778"/>
                </a:lnTo>
                <a:lnTo>
                  <a:pt x="8100" y="5986"/>
                </a:lnTo>
                <a:lnTo>
                  <a:pt x="7796" y="6208"/>
                </a:lnTo>
                <a:lnTo>
                  <a:pt x="7438" y="6378"/>
                </a:lnTo>
                <a:lnTo>
                  <a:pt x="7027" y="6534"/>
                </a:lnTo>
                <a:lnTo>
                  <a:pt x="6544" y="6678"/>
                </a:lnTo>
                <a:lnTo>
                  <a:pt x="6043" y="6808"/>
                </a:lnTo>
                <a:lnTo>
                  <a:pt x="5632" y="6808"/>
                </a:lnTo>
                <a:lnTo>
                  <a:pt x="5078" y="6808"/>
                </a:lnTo>
                <a:lnTo>
                  <a:pt x="4488" y="6808"/>
                </a:lnTo>
                <a:lnTo>
                  <a:pt x="3808" y="6808"/>
                </a:lnTo>
                <a:lnTo>
                  <a:pt x="3075" y="6808"/>
                </a:lnTo>
                <a:lnTo>
                  <a:pt x="2288" y="6808"/>
                </a:lnTo>
                <a:lnTo>
                  <a:pt x="1466" y="6808"/>
                </a:lnTo>
                <a:lnTo>
                  <a:pt x="607" y="6808"/>
                </a:lnTo>
                <a:lnTo>
                  <a:pt x="500" y="7239"/>
                </a:lnTo>
                <a:lnTo>
                  <a:pt x="375" y="7839"/>
                </a:lnTo>
                <a:lnTo>
                  <a:pt x="268" y="8491"/>
                </a:lnTo>
                <a:lnTo>
                  <a:pt x="160" y="9182"/>
                </a:lnTo>
                <a:lnTo>
                  <a:pt x="53" y="9860"/>
                </a:lnTo>
                <a:lnTo>
                  <a:pt x="17" y="10486"/>
                </a:lnTo>
                <a:lnTo>
                  <a:pt x="17" y="10969"/>
                </a:lnTo>
                <a:lnTo>
                  <a:pt x="17" y="11295"/>
                </a:lnTo>
                <a:lnTo>
                  <a:pt x="125" y="11465"/>
                </a:lnTo>
                <a:lnTo>
                  <a:pt x="232" y="11634"/>
                </a:lnTo>
                <a:lnTo>
                  <a:pt x="411" y="11765"/>
                </a:lnTo>
                <a:lnTo>
                  <a:pt x="607" y="11895"/>
                </a:lnTo>
                <a:lnTo>
                  <a:pt x="858" y="12013"/>
                </a:lnTo>
                <a:lnTo>
                  <a:pt x="1126" y="12091"/>
                </a:lnTo>
                <a:lnTo>
                  <a:pt x="1430" y="12169"/>
                </a:lnTo>
                <a:lnTo>
                  <a:pt x="1716" y="12221"/>
                </a:lnTo>
                <a:lnTo>
                  <a:pt x="2056" y="12247"/>
                </a:lnTo>
                <a:lnTo>
                  <a:pt x="2360" y="12260"/>
                </a:lnTo>
                <a:lnTo>
                  <a:pt x="2664" y="12247"/>
                </a:lnTo>
                <a:lnTo>
                  <a:pt x="2986" y="12221"/>
                </a:lnTo>
                <a:lnTo>
                  <a:pt x="3290" y="12169"/>
                </a:lnTo>
                <a:lnTo>
                  <a:pt x="3558" y="12065"/>
                </a:lnTo>
                <a:lnTo>
                  <a:pt x="3808" y="11960"/>
                </a:lnTo>
                <a:lnTo>
                  <a:pt x="4041" y="11843"/>
                </a:lnTo>
                <a:lnTo>
                  <a:pt x="4255" y="11686"/>
                </a:lnTo>
                <a:lnTo>
                  <a:pt x="4523" y="11595"/>
                </a:lnTo>
                <a:lnTo>
                  <a:pt x="4792" y="11517"/>
                </a:lnTo>
                <a:lnTo>
                  <a:pt x="5113" y="11491"/>
                </a:lnTo>
                <a:lnTo>
                  <a:pt x="5453" y="11465"/>
                </a:lnTo>
                <a:lnTo>
                  <a:pt x="5757" y="11491"/>
                </a:lnTo>
                <a:lnTo>
                  <a:pt x="6097" y="11543"/>
                </a:lnTo>
                <a:lnTo>
                  <a:pt x="6454" y="11634"/>
                </a:lnTo>
                <a:lnTo>
                  <a:pt x="6758" y="11765"/>
                </a:lnTo>
                <a:lnTo>
                  <a:pt x="7062" y="11921"/>
                </a:lnTo>
                <a:lnTo>
                  <a:pt x="7313" y="12091"/>
                </a:lnTo>
                <a:lnTo>
                  <a:pt x="7545" y="12313"/>
                </a:lnTo>
                <a:lnTo>
                  <a:pt x="7760" y="12573"/>
                </a:lnTo>
                <a:lnTo>
                  <a:pt x="7885" y="12847"/>
                </a:lnTo>
                <a:lnTo>
                  <a:pt x="7992" y="13173"/>
                </a:lnTo>
                <a:lnTo>
                  <a:pt x="8028" y="13500"/>
                </a:lnTo>
                <a:lnTo>
                  <a:pt x="7992" y="13747"/>
                </a:lnTo>
                <a:lnTo>
                  <a:pt x="7885" y="13969"/>
                </a:lnTo>
                <a:lnTo>
                  <a:pt x="7760" y="14191"/>
                </a:lnTo>
                <a:lnTo>
                  <a:pt x="7545" y="14373"/>
                </a:lnTo>
                <a:lnTo>
                  <a:pt x="7313" y="14543"/>
                </a:lnTo>
                <a:lnTo>
                  <a:pt x="7062" y="14700"/>
                </a:lnTo>
                <a:lnTo>
                  <a:pt x="6758" y="14817"/>
                </a:lnTo>
                <a:lnTo>
                  <a:pt x="6454" y="14921"/>
                </a:lnTo>
                <a:lnTo>
                  <a:pt x="6097" y="15000"/>
                </a:lnTo>
                <a:lnTo>
                  <a:pt x="5757" y="15052"/>
                </a:lnTo>
                <a:lnTo>
                  <a:pt x="5453" y="15052"/>
                </a:lnTo>
                <a:lnTo>
                  <a:pt x="5113" y="15026"/>
                </a:lnTo>
                <a:lnTo>
                  <a:pt x="4792" y="14973"/>
                </a:lnTo>
                <a:lnTo>
                  <a:pt x="4523" y="14869"/>
                </a:lnTo>
                <a:lnTo>
                  <a:pt x="4255" y="14752"/>
                </a:lnTo>
                <a:lnTo>
                  <a:pt x="4041" y="14569"/>
                </a:lnTo>
                <a:lnTo>
                  <a:pt x="3844" y="14400"/>
                </a:lnTo>
                <a:lnTo>
                  <a:pt x="3594" y="14269"/>
                </a:lnTo>
                <a:lnTo>
                  <a:pt x="3361" y="14165"/>
                </a:lnTo>
                <a:lnTo>
                  <a:pt x="3111" y="14100"/>
                </a:lnTo>
                <a:lnTo>
                  <a:pt x="2843" y="14073"/>
                </a:lnTo>
                <a:lnTo>
                  <a:pt x="2574" y="14073"/>
                </a:lnTo>
                <a:lnTo>
                  <a:pt x="2288" y="14100"/>
                </a:lnTo>
                <a:lnTo>
                  <a:pt x="2020" y="14139"/>
                </a:lnTo>
                <a:lnTo>
                  <a:pt x="1734" y="14243"/>
                </a:lnTo>
                <a:lnTo>
                  <a:pt x="1466" y="14347"/>
                </a:lnTo>
                <a:lnTo>
                  <a:pt x="1233" y="14465"/>
                </a:lnTo>
                <a:lnTo>
                  <a:pt x="983" y="14621"/>
                </a:lnTo>
                <a:lnTo>
                  <a:pt x="786" y="14765"/>
                </a:lnTo>
                <a:lnTo>
                  <a:pt x="572" y="14947"/>
                </a:lnTo>
                <a:lnTo>
                  <a:pt x="411" y="15143"/>
                </a:lnTo>
                <a:lnTo>
                  <a:pt x="303" y="15378"/>
                </a:lnTo>
                <a:lnTo>
                  <a:pt x="196" y="15600"/>
                </a:lnTo>
                <a:lnTo>
                  <a:pt x="160" y="15873"/>
                </a:lnTo>
                <a:lnTo>
                  <a:pt x="196" y="16200"/>
                </a:lnTo>
                <a:lnTo>
                  <a:pt x="232" y="16526"/>
                </a:lnTo>
                <a:lnTo>
                  <a:pt x="411" y="17295"/>
                </a:lnTo>
                <a:lnTo>
                  <a:pt x="607" y="18104"/>
                </a:lnTo>
                <a:lnTo>
                  <a:pt x="715" y="18508"/>
                </a:lnTo>
                <a:lnTo>
                  <a:pt x="822" y="18926"/>
                </a:lnTo>
                <a:lnTo>
                  <a:pt x="876" y="19330"/>
                </a:lnTo>
                <a:lnTo>
                  <a:pt x="911" y="19734"/>
                </a:lnTo>
                <a:lnTo>
                  <a:pt x="911" y="20073"/>
                </a:lnTo>
                <a:lnTo>
                  <a:pt x="876" y="20426"/>
                </a:lnTo>
                <a:lnTo>
                  <a:pt x="858" y="20608"/>
                </a:lnTo>
                <a:lnTo>
                  <a:pt x="786" y="20752"/>
                </a:lnTo>
                <a:lnTo>
                  <a:pt x="715" y="20908"/>
                </a:lnTo>
                <a:lnTo>
                  <a:pt x="607" y="21026"/>
                </a:lnTo>
                <a:lnTo>
                  <a:pt x="1394" y="20934"/>
                </a:lnTo>
                <a:lnTo>
                  <a:pt x="2217" y="20804"/>
                </a:lnTo>
                <a:lnTo>
                  <a:pt x="3039" y="20726"/>
                </a:lnTo>
                <a:lnTo>
                  <a:pt x="3844" y="20660"/>
                </a:lnTo>
                <a:lnTo>
                  <a:pt x="4595" y="20634"/>
                </a:lnTo>
                <a:lnTo>
                  <a:pt x="5310" y="20634"/>
                </a:lnTo>
                <a:lnTo>
                  <a:pt x="5650" y="20660"/>
                </a:lnTo>
                <a:lnTo>
                  <a:pt x="6007" y="20700"/>
                </a:lnTo>
                <a:lnTo>
                  <a:pt x="6276" y="20752"/>
                </a:lnTo>
                <a:lnTo>
                  <a:pt x="6580" y="20830"/>
                </a:lnTo>
                <a:close/>
              </a:path>
            </a:pathLst>
          </a:custGeom>
          <a:solidFill>
            <a:schemeClr val="bg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  <a:scene3d>
            <a:camera prst="legacyPerspectiveFront">
              <a:rot lat="0" lon="300000" rev="0"/>
            </a:camera>
            <a:lightRig rig="legacyFlat4" dir="b"/>
          </a:scene3d>
          <a:sp3d extrusionH="227000" prstMaterial="legacyMatte">
            <a:bevelT w="13500" h="13500" prst="angle"/>
            <a:bevelB w="13500" h="13500" prst="angle"/>
            <a:extrusionClr>
              <a:schemeClr val="bg1"/>
            </a:extrusionClr>
          </a:sp3d>
        </p:spPr>
        <p:txBody>
          <a:bodyPr vert="horz" wrap="square" lIns="91440" tIns="45720" rIns="91440" bIns="45720" anchor="ctr" anchorCtr="1" compatLnSpc="1"/>
          <a:lstStyle/>
          <a:p>
            <a:pPr algn="l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GB" sz="1600" dirty="0">
                <a:solidFill>
                  <a:schemeClr val="tx1">
                    <a:alpha val="100000"/>
                  </a:schemeClr>
                </a:solidFill>
                <a:latin typeface="Times New Roman"/>
              </a:rPr>
              <a:t>Open</a:t>
            </a:r>
            <a:endParaRPr lang="en-US" sz="1600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537566-6313-4316-A66E-32A6BE6E8A49}" type="slidenum">
              <a:rPr lang="en-GB"/>
              <a:pPr/>
              <a:t>5</a:t>
            </a:fld>
            <a:endParaRPr lang="en-GB"/>
          </a:p>
        </p:txBody>
      </p:sp>
      <p:sp>
        <p:nvSpPr>
          <p:cNvPr id="8196" name="Rectangle 4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GB"/>
              <a:t>Revision Exercises</a:t>
            </a:r>
            <a:endParaRPr lang="en-US"/>
          </a:p>
        </p:txBody>
      </p:sp>
      <p:sp>
        <p:nvSpPr>
          <p:cNvPr id="8197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You will find some at the end of each section</a:t>
            </a:r>
            <a:endParaRPr lang="en-US"/>
          </a:p>
          <a:p>
            <a:r>
              <a:rPr lang="en-GB"/>
              <a:t>Use them to test your knowledge</a:t>
            </a:r>
          </a:p>
          <a:p>
            <a:r>
              <a:rPr lang="en-GB"/>
              <a:t>Try not to refer back to the exercises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2C22E17-1A2E-48F0-A7FF-FC396A907AB1}" type="slidenum">
              <a:rPr lang="en-GB"/>
              <a:pPr/>
              <a:t>6</a:t>
            </a:fld>
            <a:endParaRPr lang="en-GB"/>
          </a:p>
        </p:txBody>
      </p:sp>
      <p:sp>
        <p:nvSpPr>
          <p:cNvPr id="11268" name="Rectangle 4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GB"/>
              <a:t>Summary</a:t>
            </a:r>
            <a:endParaRPr lang="en-US"/>
          </a:p>
        </p:txBody>
      </p:sp>
      <p:sp>
        <p:nvSpPr>
          <p:cNvPr id="11269" name="Rectangle 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When you have completed the guide:</a:t>
            </a:r>
            <a:endParaRPr lang="en-US"/>
          </a:p>
          <a:p>
            <a:pPr lvl="1"/>
            <a:r>
              <a:rPr lang="en-GB"/>
              <a:t>Refer back to the Record of Achievement Matrix</a:t>
            </a:r>
          </a:p>
          <a:p>
            <a:pPr lvl="1"/>
            <a:r>
              <a:rPr lang="en-GB"/>
              <a:t>Hopefully you should be able to tick box </a:t>
            </a:r>
            <a:r>
              <a:rPr lang="en-GB" b="1"/>
              <a:t>3</a:t>
            </a:r>
            <a:r>
              <a:rPr lang="en-GB"/>
              <a:t> for all subjects!</a:t>
            </a:r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1CE077-DB23-45C6-AAE9-4F9244E358AD}" type="slidenum">
              <a:rPr lang="en-GB"/>
              <a:pPr/>
              <a:t>7</a:t>
            </a:fld>
            <a:endParaRPr lang="en-GB"/>
          </a:p>
        </p:txBody>
      </p:sp>
      <p:sp>
        <p:nvSpPr>
          <p:cNvPr id="12294" name="Rectangle 6"/>
          <p:cNvSpPr>
            <a:spLocks noGrp="1" noChangeArrowheads="1"/>
          </p:cNvSpPr>
          <p:nvPr>
            <p:ph type="title"/>
          </p:nvPr>
        </p:nvSpPr>
        <p:spPr/>
        <p:txBody>
          <a:bodyPr anchor="b"/>
          <a:lstStyle/>
          <a:p>
            <a:r>
              <a:rPr lang="en-GB"/>
              <a:t>Where to Get More Information</a:t>
            </a:r>
            <a:endParaRPr lang="en-US"/>
          </a:p>
        </p:txBody>
      </p:sp>
      <p:sp>
        <p:nvSpPr>
          <p:cNvPr id="12295" name="Rectangle 7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Contact </a:t>
            </a:r>
            <a:r>
              <a:rPr lang="en-US" dirty="0" smtClean="0"/>
              <a:t>IRAN ICDL</a:t>
            </a:r>
            <a:r>
              <a:rPr lang="en-GB" dirty="0" smtClean="0"/>
              <a:t> Ltd</a:t>
            </a:r>
            <a:r>
              <a:rPr lang="en-GB" dirty="0"/>
              <a:t>:</a:t>
            </a:r>
            <a:endParaRPr lang="en-US" dirty="0"/>
          </a:p>
          <a:p>
            <a:pPr lvl="1"/>
            <a:r>
              <a:rPr lang="en-GB" dirty="0"/>
              <a:t>By phone on </a:t>
            </a:r>
            <a:r>
              <a:rPr lang="en-GB" dirty="0" smtClean="0"/>
              <a:t>021-66488152-3</a:t>
            </a:r>
            <a:endParaRPr lang="en-GB" dirty="0"/>
          </a:p>
          <a:p>
            <a:pPr lvl="1"/>
            <a:r>
              <a:rPr lang="en-GB" dirty="0"/>
              <a:t>E-mail us on </a:t>
            </a:r>
            <a:r>
              <a:rPr lang="en-GB" dirty="0" smtClean="0">
                <a:hlinkClick r:id="rId2"/>
              </a:rPr>
              <a:t>info@iranicdl.ir</a:t>
            </a:r>
            <a:endParaRPr lang="en-GB" dirty="0"/>
          </a:p>
          <a:p>
            <a:pPr lvl="1"/>
            <a:r>
              <a:rPr lang="en-GB" dirty="0"/>
              <a:t>Visit our web site </a:t>
            </a:r>
            <a:r>
              <a:rPr lang="en-GB" dirty="0" smtClean="0"/>
              <a:t>at </a:t>
            </a:r>
            <a:r>
              <a:rPr lang="en-GB" dirty="0" smtClean="0">
                <a:hlinkClick r:id="rId3"/>
              </a:rPr>
              <a:t>www.iranicdl.ir</a:t>
            </a:r>
            <a:endParaRPr lang="en-GB" dirty="0"/>
          </a:p>
        </p:txBody>
      </p:sp>
    </p:spTree>
  </p:cSld>
  <p:clrMapOvr>
    <a:masterClrMapping/>
  </p:clrMapOvr>
  <p:transition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Artsy">
  <a:themeElements>
    <a:clrScheme name="Artsy 4">
      <a:dk1>
        <a:srgbClr val="2C2C42"/>
      </a:dk1>
      <a:lt1>
        <a:srgbClr val="FFFFCC"/>
      </a:lt1>
      <a:dk2>
        <a:srgbClr val="666699"/>
      </a:dk2>
      <a:lt2>
        <a:srgbClr val="FFCC00"/>
      </a:lt2>
      <a:accent1>
        <a:srgbClr val="FF9933"/>
      </a:accent1>
      <a:accent2>
        <a:srgbClr val="808000"/>
      </a:accent2>
      <a:accent3>
        <a:srgbClr val="B8B8CA"/>
      </a:accent3>
      <a:accent4>
        <a:srgbClr val="DADAAE"/>
      </a:accent4>
      <a:accent5>
        <a:srgbClr val="FFCAAD"/>
      </a:accent5>
      <a:accent6>
        <a:srgbClr val="737300"/>
      </a:accent6>
      <a:hlink>
        <a:srgbClr val="CC6600"/>
      </a:hlink>
      <a:folHlink>
        <a:srgbClr val="333399"/>
      </a:folHlink>
    </a:clrScheme>
    <a:fontScheme name="Artsy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anchor="t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1" lang="en-GB" sz="24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none" lIns="91440" tIns="45720" rIns="91440" bIns="45720" anchor="t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1" lang="en-GB" sz="24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lnDef>
  </a:objectDefaults>
  <a:extraClrSchemeLst>
    <a:extraClrScheme>
      <a:clrScheme name="Artsy 1">
        <a:dk1>
          <a:srgbClr val="000000"/>
        </a:dk1>
        <a:lt1>
          <a:srgbClr val="FFFFCC"/>
        </a:lt1>
        <a:dk2>
          <a:srgbClr val="4D4D4D"/>
        </a:dk2>
        <a:lt2>
          <a:srgbClr val="FFCC00"/>
        </a:lt2>
        <a:accent1>
          <a:srgbClr val="808000"/>
        </a:accent1>
        <a:accent2>
          <a:srgbClr val="CC9900"/>
        </a:accent2>
        <a:accent3>
          <a:srgbClr val="B2B2B2"/>
        </a:accent3>
        <a:accent4>
          <a:srgbClr val="DADAAE"/>
        </a:accent4>
        <a:accent5>
          <a:srgbClr val="C0C0AA"/>
        </a:accent5>
        <a:accent6>
          <a:srgbClr val="B98A00"/>
        </a:accent6>
        <a:hlink>
          <a:srgbClr val="CC66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sy 2">
        <a:dk1>
          <a:srgbClr val="660033"/>
        </a:dk1>
        <a:lt1>
          <a:srgbClr val="FFFFFF"/>
        </a:lt1>
        <a:dk2>
          <a:srgbClr val="B60009"/>
        </a:dk2>
        <a:lt2>
          <a:srgbClr val="B2B2B2"/>
        </a:lt2>
        <a:accent1>
          <a:srgbClr val="CCCC00"/>
        </a:accent1>
        <a:accent2>
          <a:srgbClr val="DE9ABC"/>
        </a:accent2>
        <a:accent3>
          <a:srgbClr val="FFFFFF"/>
        </a:accent3>
        <a:accent4>
          <a:srgbClr val="56002A"/>
        </a:accent4>
        <a:accent5>
          <a:srgbClr val="E2E2AA"/>
        </a:accent5>
        <a:accent6>
          <a:srgbClr val="C98BAA"/>
        </a:accent6>
        <a:hlink>
          <a:srgbClr val="FFAFA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sy 3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C0C0C0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C8C8C8"/>
        </a:accent6>
        <a:hlink>
          <a:srgbClr val="808080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rtsy 4">
        <a:dk1>
          <a:srgbClr val="2C2C42"/>
        </a:dk1>
        <a:lt1>
          <a:srgbClr val="FFFFCC"/>
        </a:lt1>
        <a:dk2>
          <a:srgbClr val="666699"/>
        </a:dk2>
        <a:lt2>
          <a:srgbClr val="FFCC00"/>
        </a:lt2>
        <a:accent1>
          <a:srgbClr val="FF9933"/>
        </a:accent1>
        <a:accent2>
          <a:srgbClr val="808000"/>
        </a:accent2>
        <a:accent3>
          <a:srgbClr val="B8B8CA"/>
        </a:accent3>
        <a:accent4>
          <a:srgbClr val="DADAAE"/>
        </a:accent4>
        <a:accent5>
          <a:srgbClr val="FFCAAD"/>
        </a:accent5>
        <a:accent6>
          <a:srgbClr val="737300"/>
        </a:accent6>
        <a:hlink>
          <a:srgbClr val="CC6600"/>
        </a:hlink>
        <a:folHlink>
          <a:srgbClr val="33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sy 5">
        <a:dk1>
          <a:srgbClr val="50000F"/>
        </a:dk1>
        <a:lt1>
          <a:srgbClr val="FFCC00"/>
        </a:lt1>
        <a:dk2>
          <a:srgbClr val="800000"/>
        </a:dk2>
        <a:lt2>
          <a:srgbClr val="FFFFCC"/>
        </a:lt2>
        <a:accent1>
          <a:srgbClr val="808000"/>
        </a:accent1>
        <a:accent2>
          <a:srgbClr val="993366"/>
        </a:accent2>
        <a:accent3>
          <a:srgbClr val="C0AAAA"/>
        </a:accent3>
        <a:accent4>
          <a:srgbClr val="DAAE00"/>
        </a:accent4>
        <a:accent5>
          <a:srgbClr val="C0C0AA"/>
        </a:accent5>
        <a:accent6>
          <a:srgbClr val="8A2D5C"/>
        </a:accent6>
        <a:hlink>
          <a:srgbClr val="FF5050"/>
        </a:hlink>
        <a:folHlink>
          <a:srgbClr val="99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sy 6">
        <a:dk1>
          <a:srgbClr val="333300"/>
        </a:dk1>
        <a:lt1>
          <a:srgbClr val="FFCC00"/>
        </a:lt1>
        <a:dk2>
          <a:srgbClr val="666633"/>
        </a:dk2>
        <a:lt2>
          <a:srgbClr val="FFFFCC"/>
        </a:lt2>
        <a:accent1>
          <a:srgbClr val="8F7401"/>
        </a:accent1>
        <a:accent2>
          <a:srgbClr val="CC6600"/>
        </a:accent2>
        <a:accent3>
          <a:srgbClr val="B8B8AD"/>
        </a:accent3>
        <a:accent4>
          <a:srgbClr val="DAAE00"/>
        </a:accent4>
        <a:accent5>
          <a:srgbClr val="C6BCAA"/>
        </a:accent5>
        <a:accent6>
          <a:srgbClr val="B95C00"/>
        </a:accent6>
        <a:hlink>
          <a:srgbClr val="666699"/>
        </a:hlink>
        <a:folHlink>
          <a:srgbClr val="8080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rtsy 7">
        <a:dk1>
          <a:srgbClr val="000000"/>
        </a:dk1>
        <a:lt1>
          <a:srgbClr val="FFFFFF"/>
        </a:lt1>
        <a:dk2>
          <a:srgbClr val="40458C"/>
        </a:dk2>
        <a:lt2>
          <a:srgbClr val="FFFFCC"/>
        </a:lt2>
        <a:accent1>
          <a:srgbClr val="8D8DB3"/>
        </a:accent1>
        <a:accent2>
          <a:srgbClr val="B2B2B2"/>
        </a:accent2>
        <a:accent3>
          <a:srgbClr val="AFB0C5"/>
        </a:accent3>
        <a:accent4>
          <a:srgbClr val="DADADA"/>
        </a:accent4>
        <a:accent5>
          <a:srgbClr val="C5C5D6"/>
        </a:accent5>
        <a:accent6>
          <a:srgbClr val="A1A1A1"/>
        </a:accent6>
        <a:hlink>
          <a:srgbClr val="6F89F7"/>
        </a:hlink>
        <a:folHlink>
          <a:srgbClr val="4F56AD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 2000\Templates\Presentation Designs\Artsy.pot</Template>
  <TotalTime>247</TotalTime>
  <Words>180</Words>
  <Application>Microsoft PowerPoint 7.0</Application>
  <PresentationFormat>On-screen Show (4:3)</PresentationFormat>
  <Paragraphs>42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Artsy</vt:lpstr>
      <vt:lpstr>Training Needs Assessment</vt:lpstr>
      <vt:lpstr>Introduction </vt:lpstr>
      <vt:lpstr>Record of Achievement Matrix</vt:lpstr>
      <vt:lpstr>The Open Learning Guide </vt:lpstr>
      <vt:lpstr>Revision Exercises</vt:lpstr>
      <vt:lpstr>Summary</vt:lpstr>
      <vt:lpstr>Where to Get More Information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Brian</dc:creator>
  <cp:lastModifiedBy>IRAN ICDL</cp:lastModifiedBy>
  <cp:revision>17</cp:revision>
  <cp:lastPrinted>1601-01-01T00:00:00Z</cp:lastPrinted>
  <dcterms:created xsi:type="dcterms:W3CDTF">1601-01-01T00:00:00Z</dcterms:created>
  <dcterms:modified xsi:type="dcterms:W3CDTF">2013-02-19T14:09:14Z</dcterms:modified>
</cp:coreProperties>
</file>