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7"/>
  </p:notesMasterIdLst>
  <p:sldIdLst>
    <p:sldId id="256" r:id="rId2"/>
    <p:sldId id="257" r:id="rId3"/>
    <p:sldId id="258" r:id="rId4"/>
    <p:sldId id="259" r:id="rId5"/>
    <p:sldId id="260" r:id="rId6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660066"/>
    <a:srgbClr val="663300"/>
    <a:srgbClr val="CC00CC"/>
    <a:srgbClr val="FFFFCC"/>
    <a:srgbClr val="FF3300"/>
    <a:srgbClr val="FF9900"/>
    <a:srgbClr val="E8A31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50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100" d="100"/>
          <a:sy n="100" d="100"/>
        </p:scale>
        <p:origin x="-72" y="1512"/>
      </p:cViewPr>
      <p:guideLst>
        <p:guide orient="horz" pos="2160"/>
        <p:guide pos="288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962400" cy="381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181600" y="0"/>
            <a:ext cx="3962400" cy="381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399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2844800" y="533400"/>
            <a:ext cx="3454400" cy="25908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GB"/>
          </a:p>
        </p:txBody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219200" y="3276600"/>
            <a:ext cx="6705600" cy="3048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6477000"/>
            <a:ext cx="3962400" cy="381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b" compatLnSpc="1"/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endParaRPr lang="en-US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181600" y="6477000"/>
            <a:ext cx="3962400" cy="381000"/>
          </a:xfrm>
          <a:prstGeom prst="rect">
            <a:avLst/>
          </a:prstGeom>
          <a:noFill/>
          <a:ln w="12700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b" compatLnSpc="1"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C5871C32-2420-42F5-8A97-702CA147AD6B}" type="slidenum">
              <a:rPr lang="en-GB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/>
          <p:cNvSpPr>
            <a:spLocks noGrp="1" noChangeArrowheads="1"/>
          </p:cNvSpPr>
          <p:nvPr>
            <p:ph type="sldNum" sz="quarter" idx="5"/>
          </p:nvPr>
        </p:nvSpPr>
        <p:spPr/>
        <p:txBody>
          <a:bodyPr/>
          <a:lstStyle>
            <a:lvl1pPr algn="r" eaLnBrk="0" fontAlgn="base" hangingPunct="0">
              <a:spcBef>
                <a:spcPct val="0"/>
              </a:spcBef>
              <a:spcAft>
                <a:spcPct val="0"/>
              </a:spcAft>
              <a:defRPr sz="1200">
                <a:solidFill>
                  <a:schemeClr val="tx1">
                    <a:alpha val="100000"/>
                  </a:schemeClr>
                </a:solidFill>
                <a:latin typeface="Times New Roman"/>
              </a:defRPr>
            </a:lvl1pPr>
          </a:lstStyle>
          <a:p>
            <a:fld id="{5176CEE0-CDD8-4D43-8FE2-94AB6854153D}" type="slidenum">
              <a:rPr lang="en-GB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010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4301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grpSp>
          <p:nvGrpSpPr>
            <p:cNvPr id="43012" name="Group 4"/>
            <p:cNvGrpSpPr>
              <a:grpSpLocks/>
            </p:cNvGrpSpPr>
            <p:nvPr/>
          </p:nvGrpSpPr>
          <p:grpSpPr bwMode="auto">
            <a:xfrm>
              <a:off x="48" y="103"/>
              <a:ext cx="96" cy="4126"/>
              <a:chOff x="48" y="103"/>
              <a:chExt cx="96" cy="4126"/>
            </a:xfrm>
          </p:grpSpPr>
          <p:sp>
            <p:nvSpPr>
              <p:cNvPr id="43013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14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15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16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17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18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19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0" name="Rectangle 12"/>
              <p:cNvSpPr>
                <a:spLocks noChangeArrowheads="1"/>
              </p:cNvSpPr>
              <p:nvPr/>
            </p:nvSpPr>
            <p:spPr bwMode="auto">
              <a:xfrm>
                <a:off x="48" y="2116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1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2" name="Rectangle 14"/>
              <p:cNvSpPr>
                <a:spLocks noChangeArrowheads="1"/>
              </p:cNvSpPr>
              <p:nvPr/>
            </p:nvSpPr>
            <p:spPr bwMode="auto">
              <a:xfrm>
                <a:off x="48" y="2404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3" name="Rectangle 15"/>
              <p:cNvSpPr>
                <a:spLocks noChangeArrowheads="1"/>
              </p:cNvSpPr>
              <p:nvPr/>
            </p:nvSpPr>
            <p:spPr bwMode="auto">
              <a:xfrm>
                <a:off x="48" y="2549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4" name="Rectangle 16"/>
              <p:cNvSpPr>
                <a:spLocks noChangeArrowheads="1"/>
              </p:cNvSpPr>
              <p:nvPr/>
            </p:nvSpPr>
            <p:spPr bwMode="auto">
              <a:xfrm>
                <a:off x="48" y="2691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5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6" name="Rectangle 18"/>
              <p:cNvSpPr>
                <a:spLocks noChangeArrowheads="1"/>
              </p:cNvSpPr>
              <p:nvPr/>
            </p:nvSpPr>
            <p:spPr bwMode="auto">
              <a:xfrm>
                <a:off x="48" y="2979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7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8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29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0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1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2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3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4" name="Rectangle 26"/>
              <p:cNvSpPr>
                <a:spLocks noChangeArrowheads="1"/>
              </p:cNvSpPr>
              <p:nvPr/>
            </p:nvSpPr>
            <p:spPr bwMode="auto">
              <a:xfrm>
                <a:off x="48" y="4134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5" name="Rectangle 27"/>
              <p:cNvSpPr>
                <a:spLocks noChangeArrowheads="1"/>
              </p:cNvSpPr>
              <p:nvPr/>
            </p:nvSpPr>
            <p:spPr bwMode="auto">
              <a:xfrm>
                <a:off x="48" y="103"/>
                <a:ext cx="96" cy="94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6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7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8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39" name="Rectangle 31"/>
              <p:cNvSpPr>
                <a:spLocks noChangeArrowheads="1"/>
              </p:cNvSpPr>
              <p:nvPr/>
            </p:nvSpPr>
            <p:spPr bwMode="auto">
              <a:xfrm>
                <a:off x="48" y="678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40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3041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</p:grpSp>
      </p:grpSp>
      <p:sp>
        <p:nvSpPr>
          <p:cNvPr id="43042" name="Rectangle 34"/>
          <p:cNvSpPr>
            <a:spLocks noGrp="1" noChangeArrowheads="1"/>
          </p:cNvSpPr>
          <p:nvPr>
            <p:ph type="ctrTitle" sz="quarter"/>
          </p:nvPr>
        </p:nvSpPr>
        <p:spPr>
          <a:xfrm>
            <a:off x="1143000" y="2286000"/>
            <a:ext cx="7772400" cy="1143000"/>
          </a:xfrm>
        </p:spPr>
        <p:txBody>
          <a:bodyPr/>
          <a:lstStyle>
            <a:lvl1pPr algn="ctr">
              <a:defRPr>
                <a:solidFill>
                  <a:srgbClr val="00FFFF">
                    <a:alpha val="100000"/>
                  </a:srgbClr>
                </a:solidFill>
              </a:defRPr>
            </a:lvl1pPr>
          </a:lstStyle>
          <a:p>
            <a:r>
              <a:rPr lang="en-GB"/>
              <a:t>Click to edit Master title style</a:t>
            </a:r>
          </a:p>
        </p:txBody>
      </p:sp>
      <p:sp>
        <p:nvSpPr>
          <p:cNvPr id="43043" name="Rectangle 35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828800" y="3886200"/>
            <a:ext cx="6400800" cy="1752600"/>
          </a:xfrm>
        </p:spPr>
        <p:txBody>
          <a:bodyPr lIns="92075" tIns="46038" rIns="92075" bIns="46038"/>
          <a:lstStyle>
            <a:lvl1pPr marL="0" indent="0" algn="ctr">
              <a:buNone/>
              <a:defRPr>
                <a:solidFill>
                  <a:srgbClr val="FFFFFF">
                    <a:alpha val="100000"/>
                  </a:srgbClr>
                </a:solidFill>
              </a:defRPr>
            </a:lvl1pPr>
          </a:lstStyle>
          <a:p>
            <a:r>
              <a:rPr lang="en-GB"/>
              <a:t>Click to edit Master subtitle style</a:t>
            </a:r>
          </a:p>
        </p:txBody>
      </p:sp>
      <p:sp>
        <p:nvSpPr>
          <p:cNvPr id="43044" name="Rectangle 36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100000"/>
                  </a:srgbClr>
                </a:solidFill>
              </a:defRPr>
            </a:lvl1pPr>
          </a:lstStyle>
          <a:p>
            <a:endParaRPr lang="en-GB">
              <a:solidFill>
                <a:srgbClr val="FFFFFF">
                  <a:alpha val="100000"/>
                </a:srgbClr>
              </a:solidFill>
            </a:endParaRPr>
          </a:p>
        </p:txBody>
      </p:sp>
      <p:sp>
        <p:nvSpPr>
          <p:cNvPr id="43045" name="Rectangle 37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100000"/>
                  </a:srgbClr>
                </a:solidFill>
              </a:defRPr>
            </a:lvl1pPr>
          </a:lstStyle>
          <a:p>
            <a:endParaRPr lang="en-GB">
              <a:solidFill>
                <a:srgbClr val="FFFFFF">
                  <a:alpha val="100000"/>
                </a:srgbClr>
              </a:solidFill>
            </a:endParaRPr>
          </a:p>
        </p:txBody>
      </p:sp>
      <p:sp>
        <p:nvSpPr>
          <p:cNvPr id="43046" name="Rectangle 38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>
                <a:solidFill>
                  <a:srgbClr val="FFFFFF">
                    <a:alpha val="100000"/>
                  </a:srgbClr>
                </a:solidFill>
              </a:defRPr>
            </a:lvl1pPr>
          </a:lstStyle>
          <a:p>
            <a:fld id="{D70B733F-2549-4A78-9682-73D705E821BE}" type="slidenum">
              <a:rPr lang="en-GB">
                <a:solidFill>
                  <a:srgbClr val="FFFFFF">
                    <a:alpha val="100000"/>
                  </a:srgbClr>
                </a:solidFill>
              </a:rPr>
              <a:pPr/>
              <a:t>‹#›</a:t>
            </a:fld>
            <a:endParaRPr lang="en-GB">
              <a:solidFill>
                <a:srgbClr val="FFFFFF">
                  <a:alpha val="100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sz="half" idx="1"/>
          </p:nvPr>
        </p:nvSpPr>
        <p:spPr>
          <a:xfrm>
            <a:off x="1169988" y="1946275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5132388" y="1946275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5B30CF-EE84-4384-8BB2-144CA7036EB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dgm" preserve="1">
  <p:cSld name="Title and Diagram or Organization Ch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dgm" idx="1"/>
          </p:nvPr>
        </p:nvSpPr>
        <p:spPr/>
        <p:txBody>
          <a:bodyPr rtlCol="0"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30B9CE-5DD1-4165-9E46-70F27AE179F1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853790-E8A8-4C70-98D3-D70719E5352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1C0E53-7FBB-4ED9-92E8-03CDC86D26E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rtlCol="0"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rtlCol="0"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F5F12F0-B62D-4877-97B6-A626EFEAE939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sz="half" idx="1"/>
          </p:nvPr>
        </p:nvSpPr>
        <p:spPr>
          <a:xfrm>
            <a:off x="1169988" y="1946275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5132388" y="1946275"/>
            <a:ext cx="3810000" cy="4114800"/>
          </a:xfrm>
        </p:spPr>
        <p:txBody>
          <a:bodyPr rtlCol="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E5497D-4173-481E-A523-1EE7729A63D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 rtlCol="0"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Rectangle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rtlCol="0"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Rectangle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 rtlCol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Rectangle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Rectangl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81D9E5-3AD7-435D-A0C5-45AAAC06AF38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 rtlCol="0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30404CF-B0CC-4838-8C65-5C07BB4EC90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F14AAF-8F43-4CF5-85EC-E675505371D0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 rtlCol="0"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F2A4F7-A00B-4697-81C4-579C3CB06635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rtlCol="0"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Rectangl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Rectangle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 rtlCol="0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DFCE9D-3F45-48B6-8C05-BF2E8254C413}" type="slidenum">
              <a:rPr lang="en-GB"/>
              <a:pPr/>
              <a:t>‹#›</a:t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2"/>
            </a:gs>
            <a:gs pos="100000">
              <a:schemeClr val="bg1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1986" name="Group 2"/>
          <p:cNvGrpSpPr>
            <a:grpSpLocks/>
          </p:cNvGrpSpPr>
          <p:nvPr/>
        </p:nvGrpSpPr>
        <p:grpSpPr bwMode="auto">
          <a:xfrm>
            <a:off x="0" y="0"/>
            <a:ext cx="1085850" cy="6854825"/>
            <a:chOff x="0" y="0"/>
            <a:chExt cx="684" cy="4318"/>
          </a:xfrm>
        </p:grpSpPr>
        <p:sp>
          <p:nvSpPr>
            <p:cNvPr id="41987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684" cy="4318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50000">
                  <a:schemeClr val="bg2"/>
                </a:gs>
                <a:gs pos="100000">
                  <a:schemeClr val="bg1"/>
                </a:gs>
              </a:gsLst>
              <a:lin ang="5400000" scaled="1"/>
            </a:gradFill>
            <a:ln w="9525" cap="flat" cmpd="sng" algn="ctr">
              <a:noFill/>
              <a:prstDash val="solid"/>
              <a:miter lim="800000"/>
              <a:headEnd type="none" w="med" len="med"/>
              <a:tailEnd type="none" w="med" len="med"/>
            </a:ln>
            <a:effectLst/>
          </p:spPr>
          <p:txBody>
            <a:bodyPr vert="horz" wrap="none" lIns="91440" tIns="45720" rIns="91440" bIns="45720" anchor="ctr" compatLnSpc="1"/>
            <a:lstStyle/>
            <a:p>
              <a:endParaRPr lang="en-GB"/>
            </a:p>
          </p:txBody>
        </p:sp>
        <p:grpSp>
          <p:nvGrpSpPr>
            <p:cNvPr id="41988" name="Group 4"/>
            <p:cNvGrpSpPr>
              <a:grpSpLocks/>
            </p:cNvGrpSpPr>
            <p:nvPr/>
          </p:nvGrpSpPr>
          <p:grpSpPr bwMode="auto">
            <a:xfrm>
              <a:off x="48" y="102"/>
              <a:ext cx="96" cy="4128"/>
              <a:chOff x="48" y="102"/>
              <a:chExt cx="96" cy="4128"/>
            </a:xfrm>
          </p:grpSpPr>
          <p:sp>
            <p:nvSpPr>
              <p:cNvPr id="41989" name="Rectangle 5"/>
              <p:cNvSpPr>
                <a:spLocks noChangeArrowheads="1"/>
              </p:cNvSpPr>
              <p:nvPr/>
            </p:nvSpPr>
            <p:spPr bwMode="auto">
              <a:xfrm>
                <a:off x="48" y="110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0" name="Rectangle 6"/>
              <p:cNvSpPr>
                <a:spLocks noChangeArrowheads="1"/>
              </p:cNvSpPr>
              <p:nvPr/>
            </p:nvSpPr>
            <p:spPr bwMode="auto">
              <a:xfrm>
                <a:off x="48" y="125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1" name="Rectangle 7"/>
              <p:cNvSpPr>
                <a:spLocks noChangeArrowheads="1"/>
              </p:cNvSpPr>
              <p:nvPr/>
            </p:nvSpPr>
            <p:spPr bwMode="auto">
              <a:xfrm>
                <a:off x="48" y="139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2" name="Rectangle 8"/>
              <p:cNvSpPr>
                <a:spLocks noChangeArrowheads="1"/>
              </p:cNvSpPr>
              <p:nvPr/>
            </p:nvSpPr>
            <p:spPr bwMode="auto">
              <a:xfrm>
                <a:off x="48" y="1538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3" name="Rectangle 9"/>
              <p:cNvSpPr>
                <a:spLocks noChangeArrowheads="1"/>
              </p:cNvSpPr>
              <p:nvPr/>
            </p:nvSpPr>
            <p:spPr bwMode="auto">
              <a:xfrm>
                <a:off x="48" y="1683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4" name="Rectangle 10"/>
              <p:cNvSpPr>
                <a:spLocks noChangeArrowheads="1"/>
              </p:cNvSpPr>
              <p:nvPr/>
            </p:nvSpPr>
            <p:spPr bwMode="auto">
              <a:xfrm>
                <a:off x="48" y="182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5" name="Rectangle 11"/>
              <p:cNvSpPr>
                <a:spLocks noChangeArrowheads="1"/>
              </p:cNvSpPr>
              <p:nvPr/>
            </p:nvSpPr>
            <p:spPr bwMode="auto">
              <a:xfrm>
                <a:off x="48" y="197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6" name="Rectangle 12"/>
              <p:cNvSpPr>
                <a:spLocks noChangeArrowheads="1"/>
              </p:cNvSpPr>
              <p:nvPr/>
            </p:nvSpPr>
            <p:spPr bwMode="auto">
              <a:xfrm>
                <a:off x="48" y="2115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7" name="Rectangle 13"/>
              <p:cNvSpPr>
                <a:spLocks noChangeArrowheads="1"/>
              </p:cNvSpPr>
              <p:nvPr/>
            </p:nvSpPr>
            <p:spPr bwMode="auto">
              <a:xfrm>
                <a:off x="48" y="225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8" name="Rectangle 14"/>
              <p:cNvSpPr>
                <a:spLocks noChangeArrowheads="1"/>
              </p:cNvSpPr>
              <p:nvPr/>
            </p:nvSpPr>
            <p:spPr bwMode="auto">
              <a:xfrm>
                <a:off x="48" y="240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1999" name="Rectangle 15"/>
              <p:cNvSpPr>
                <a:spLocks noChangeArrowheads="1"/>
              </p:cNvSpPr>
              <p:nvPr/>
            </p:nvSpPr>
            <p:spPr bwMode="auto">
              <a:xfrm>
                <a:off x="48" y="254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0" name="Rectangle 16"/>
              <p:cNvSpPr>
                <a:spLocks noChangeArrowheads="1"/>
              </p:cNvSpPr>
              <p:nvPr/>
            </p:nvSpPr>
            <p:spPr bwMode="auto">
              <a:xfrm>
                <a:off x="48" y="269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1" name="Rectangle 17"/>
              <p:cNvSpPr>
                <a:spLocks noChangeArrowheads="1"/>
              </p:cNvSpPr>
              <p:nvPr/>
            </p:nvSpPr>
            <p:spPr bwMode="auto">
              <a:xfrm>
                <a:off x="48" y="2836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2" name="Rectangle 18"/>
              <p:cNvSpPr>
                <a:spLocks noChangeArrowheads="1"/>
              </p:cNvSpPr>
              <p:nvPr/>
            </p:nvSpPr>
            <p:spPr bwMode="auto">
              <a:xfrm>
                <a:off x="48" y="298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3" name="Rectangle 19"/>
              <p:cNvSpPr>
                <a:spLocks noChangeArrowheads="1"/>
              </p:cNvSpPr>
              <p:nvPr/>
            </p:nvSpPr>
            <p:spPr bwMode="auto">
              <a:xfrm>
                <a:off x="48" y="3124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4" name="Rectangle 20"/>
              <p:cNvSpPr>
                <a:spLocks noChangeArrowheads="1"/>
              </p:cNvSpPr>
              <p:nvPr/>
            </p:nvSpPr>
            <p:spPr bwMode="auto">
              <a:xfrm>
                <a:off x="48" y="3269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5" name="Rectangle 21"/>
              <p:cNvSpPr>
                <a:spLocks noChangeArrowheads="1"/>
              </p:cNvSpPr>
              <p:nvPr/>
            </p:nvSpPr>
            <p:spPr bwMode="auto">
              <a:xfrm>
                <a:off x="48" y="3412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6" name="Rectangle 22"/>
              <p:cNvSpPr>
                <a:spLocks noChangeArrowheads="1"/>
              </p:cNvSpPr>
              <p:nvPr/>
            </p:nvSpPr>
            <p:spPr bwMode="auto">
              <a:xfrm>
                <a:off x="48" y="3557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7" name="Rectangle 23"/>
              <p:cNvSpPr>
                <a:spLocks noChangeArrowheads="1"/>
              </p:cNvSpPr>
              <p:nvPr/>
            </p:nvSpPr>
            <p:spPr bwMode="auto">
              <a:xfrm>
                <a:off x="48" y="3702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8" name="Rectangle 24"/>
              <p:cNvSpPr>
                <a:spLocks noChangeArrowheads="1"/>
              </p:cNvSpPr>
              <p:nvPr/>
            </p:nvSpPr>
            <p:spPr bwMode="auto">
              <a:xfrm>
                <a:off x="48" y="3845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09" name="Rectangle 25"/>
              <p:cNvSpPr>
                <a:spLocks noChangeArrowheads="1"/>
              </p:cNvSpPr>
              <p:nvPr/>
            </p:nvSpPr>
            <p:spPr bwMode="auto">
              <a:xfrm>
                <a:off x="48" y="3990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10" name="Rectangle 26"/>
              <p:cNvSpPr>
                <a:spLocks noChangeArrowheads="1"/>
              </p:cNvSpPr>
              <p:nvPr/>
            </p:nvSpPr>
            <p:spPr bwMode="auto">
              <a:xfrm>
                <a:off x="48" y="413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11" name="Rectangle 27"/>
              <p:cNvSpPr>
                <a:spLocks noChangeArrowheads="1"/>
              </p:cNvSpPr>
              <p:nvPr/>
            </p:nvSpPr>
            <p:spPr bwMode="auto">
              <a:xfrm>
                <a:off x="48" y="102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12" name="Rectangle 28"/>
              <p:cNvSpPr>
                <a:spLocks noChangeArrowheads="1"/>
              </p:cNvSpPr>
              <p:nvPr/>
            </p:nvSpPr>
            <p:spPr bwMode="auto">
              <a:xfrm>
                <a:off x="48" y="246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13" name="Rectangle 29"/>
              <p:cNvSpPr>
                <a:spLocks noChangeArrowheads="1"/>
              </p:cNvSpPr>
              <p:nvPr/>
            </p:nvSpPr>
            <p:spPr bwMode="auto">
              <a:xfrm>
                <a:off x="48" y="391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14" name="Rectangle 30"/>
              <p:cNvSpPr>
                <a:spLocks noChangeArrowheads="1"/>
              </p:cNvSpPr>
              <p:nvPr/>
            </p:nvSpPr>
            <p:spPr bwMode="auto">
              <a:xfrm>
                <a:off x="48" y="535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15" name="Rectangle 31"/>
              <p:cNvSpPr>
                <a:spLocks noChangeArrowheads="1"/>
              </p:cNvSpPr>
              <p:nvPr/>
            </p:nvSpPr>
            <p:spPr bwMode="auto">
              <a:xfrm>
                <a:off x="48" y="679"/>
                <a:ext cx="96" cy="96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16" name="Rectangle 32"/>
              <p:cNvSpPr>
                <a:spLocks noChangeArrowheads="1"/>
              </p:cNvSpPr>
              <p:nvPr/>
            </p:nvSpPr>
            <p:spPr bwMode="auto">
              <a:xfrm>
                <a:off x="48" y="823"/>
                <a:ext cx="96" cy="97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  <p:sp>
            <p:nvSpPr>
              <p:cNvPr id="42017" name="Rectangle 33"/>
              <p:cNvSpPr>
                <a:spLocks noChangeArrowheads="1"/>
              </p:cNvSpPr>
              <p:nvPr/>
            </p:nvSpPr>
            <p:spPr bwMode="auto">
              <a:xfrm>
                <a:off x="48" y="968"/>
                <a:ext cx="96" cy="95"/>
              </a:xfrm>
              <a:prstGeom prst="rect">
                <a:avLst/>
              </a:prstGeom>
              <a:solidFill>
                <a:schemeClr val="bg1">
                  <a:alpha val="50000"/>
                </a:schemeClr>
              </a:solidFill>
              <a:ln w="9525" cap="flat" cmpd="sng" algn="ctr">
                <a:noFill/>
                <a:prstDash val="solid"/>
                <a:miter lim="800000"/>
                <a:headEnd type="none" w="med" len="med"/>
                <a:tailEnd type="none" w="med" len="med"/>
              </a:ln>
              <a:effectLst/>
            </p:spPr>
            <p:txBody>
              <a:bodyPr vert="horz" wrap="none" lIns="91440" tIns="45720" rIns="91440" bIns="45720" anchor="ctr" compatLnSpc="1"/>
              <a:lstStyle/>
              <a:p>
                <a:endParaRPr lang="en-GB"/>
              </a:p>
            </p:txBody>
          </p:sp>
        </p:grpSp>
      </p:grpSp>
      <p:sp>
        <p:nvSpPr>
          <p:cNvPr id="42018" name="Rectangle 34"/>
          <p:cNvSpPr>
            <a:spLocks noGrp="1" noChangeArrowheads="1"/>
          </p:cNvSpPr>
          <p:nvPr>
            <p:ph type="title"/>
          </p:nvPr>
        </p:nvSpPr>
        <p:spPr bwMode="auto">
          <a:xfrm>
            <a:off x="1143000" y="6096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ctr" compatLnSpc="1"/>
          <a:lstStyle/>
          <a:p>
            <a:pPr lvl="0"/>
            <a:r>
              <a:rPr lang="en-GB"/>
              <a:t>Click to edit Master title style</a:t>
            </a:r>
          </a:p>
        </p:txBody>
      </p:sp>
      <p:sp>
        <p:nvSpPr>
          <p:cNvPr id="42019" name="Rectangle 35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1430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ctr" compatLnSpc="1"/>
          <a:lstStyle>
            <a:lvl1pPr algn="l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42020" name="Rectangle 36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5814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ctr" compatLnSpc="1"/>
          <a:lstStyle>
            <a:lvl1pPr algn="ct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endParaRPr lang="en-GB"/>
          </a:p>
        </p:txBody>
      </p:sp>
      <p:sp>
        <p:nvSpPr>
          <p:cNvPr id="42021" name="Rectangle 37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2075" tIns="46038" rIns="92075" bIns="46038" anchor="ctr" compatLnSpc="1"/>
          <a:lstStyle>
            <a:lvl1pPr algn="r" fontAlgn="base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>
                    <a:alpha val="100000"/>
                  </a:schemeClr>
                </a:solidFill>
                <a:latin typeface="+mn-lt"/>
              </a:defRPr>
            </a:lvl1pPr>
          </a:lstStyle>
          <a:p>
            <a:fld id="{185EC9EF-7E83-4745-9ADC-A823E1FFFF5E}" type="slidenum">
              <a:rPr lang="en-GB"/>
              <a:pPr/>
              <a:t>‹#›</a:t>
            </a:fld>
            <a:endParaRPr lang="en-GB"/>
          </a:p>
        </p:txBody>
      </p:sp>
      <p:sp>
        <p:nvSpPr>
          <p:cNvPr id="42022" name="Rectangle 38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69988" y="1946275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2pPr>
      <a:lvl3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3pPr>
      <a:lvl4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4pPr>
      <a:lvl5pPr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5pPr>
      <a:lvl6pPr marL="4572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6pPr>
      <a:lvl7pPr marL="9144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7pPr>
      <a:lvl8pPr marL="13716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8pPr>
      <a:lvl9pPr marL="1828800" algn="l" fontAlgn="base">
        <a:spcBef>
          <a:spcPct val="0"/>
        </a:spcBef>
        <a:spcAft>
          <a:spcPct val="0"/>
        </a:spcAft>
        <a:defRPr sz="4400">
          <a:solidFill>
            <a:schemeClr val="tx2">
              <a:alpha val="100000"/>
            </a:schemeClr>
          </a:solidFill>
          <a:latin typeface="Times New Roman"/>
        </a:defRPr>
      </a:lvl9pPr>
    </p:titleStyle>
    <p:bodyStyle>
      <a:lvl1pPr marL="342900" indent="-342900" algn="l" fontAlgn="base">
        <a:spcBef>
          <a:spcPct val="20000"/>
        </a:spcBef>
        <a:spcAft>
          <a:spcPct val="0"/>
        </a:spcAft>
        <a:buClr>
          <a:schemeClr val="tx2">
            <a:alpha val="100000"/>
          </a:schemeClr>
        </a:buClr>
        <a:buSzPct val="75000"/>
        <a:buFont typeface="Wingdings"/>
        <a:buChar char="n"/>
        <a:defRPr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SzPct val="60000"/>
        <a:buFont typeface="Wingdings"/>
        <a:buChar char="u"/>
        <a:defRPr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2pPr>
      <a:lvl3pPr marL="1143000" indent="-228600" algn="l" fontAlgn="base">
        <a:spcBef>
          <a:spcPct val="20000"/>
        </a:spcBef>
        <a:spcAft>
          <a:spcPct val="0"/>
        </a:spcAft>
        <a:buClr>
          <a:schemeClr val="tx2">
            <a:alpha val="100000"/>
          </a:schemeClr>
        </a:buClr>
        <a:buSzPct val="60000"/>
        <a:buFont typeface="Wingdings"/>
        <a:buChar char="t"/>
        <a:defRPr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3pPr>
      <a:lvl4pPr marL="1600200" indent="-228600" algn="l" fontAlgn="base">
        <a:spcBef>
          <a:spcPct val="20000"/>
        </a:spcBef>
        <a:spcAft>
          <a:spcPct val="0"/>
        </a:spcAft>
        <a:buClr>
          <a:schemeClr val="tx1">
            <a:alpha val="100000"/>
          </a:schemeClr>
        </a:buClr>
        <a:buSzPct val="100000"/>
        <a:buChar char="•"/>
        <a:defRPr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4pPr>
      <a:lvl5pPr marL="2057400" indent="-228600" algn="l" fontAlgn="base">
        <a:spcBef>
          <a:spcPct val="20000"/>
        </a:spcBef>
        <a:spcAft>
          <a:spcPct val="0"/>
        </a:spcAft>
        <a:buClr>
          <a:schemeClr val="tx1">
            <a:alpha val="100000"/>
          </a:schemeClr>
        </a:buClr>
        <a:buSzPct val="100000"/>
        <a:buChar char="–"/>
        <a:defRPr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5pPr>
      <a:lvl6pPr marL="2514600" indent="-228600" algn="l" fontAlgn="base">
        <a:spcBef>
          <a:spcPct val="20000"/>
        </a:spcBef>
        <a:spcAft>
          <a:spcPct val="0"/>
        </a:spcAft>
        <a:buClr>
          <a:schemeClr val="tx1">
            <a:alpha val="100000"/>
          </a:schemeClr>
        </a:buClr>
        <a:buSzPct val="100000"/>
        <a:buChar char="–"/>
        <a:defRPr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6pPr>
      <a:lvl7pPr marL="2971800" indent="-228600" algn="l" fontAlgn="base">
        <a:spcBef>
          <a:spcPct val="20000"/>
        </a:spcBef>
        <a:spcAft>
          <a:spcPct val="0"/>
        </a:spcAft>
        <a:buClr>
          <a:schemeClr val="tx1">
            <a:alpha val="100000"/>
          </a:schemeClr>
        </a:buClr>
        <a:buSzPct val="100000"/>
        <a:buChar char="–"/>
        <a:defRPr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7pPr>
      <a:lvl8pPr marL="3429000" indent="-228600" algn="l" fontAlgn="base">
        <a:spcBef>
          <a:spcPct val="20000"/>
        </a:spcBef>
        <a:spcAft>
          <a:spcPct val="0"/>
        </a:spcAft>
        <a:buClr>
          <a:schemeClr val="tx1">
            <a:alpha val="100000"/>
          </a:schemeClr>
        </a:buClr>
        <a:buSzPct val="100000"/>
        <a:buChar char="–"/>
        <a:defRPr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8pPr>
      <a:lvl9pPr marL="3886200" indent="-228600" algn="l" fontAlgn="base">
        <a:spcBef>
          <a:spcPct val="20000"/>
        </a:spcBef>
        <a:spcAft>
          <a:spcPct val="0"/>
        </a:spcAft>
        <a:buClr>
          <a:schemeClr val="tx1">
            <a:alpha val="100000"/>
          </a:schemeClr>
        </a:buClr>
        <a:buSzPct val="100000"/>
        <a:buChar char="–"/>
        <a:defRPr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Layout" Target="../slideLayouts/slideLayout11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 smtClean="0"/>
              <a:t>IRAN </a:t>
            </a:r>
            <a:r>
              <a:rPr lang="en-GB" dirty="0" smtClean="0"/>
              <a:t>ICDL</a:t>
            </a:r>
            <a:endParaRPr lang="en-GB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/>
              <a:t>A PowerPoint presentation</a:t>
            </a:r>
          </a:p>
        </p:txBody>
      </p:sp>
    </p:spTree>
  </p:cSld>
  <p:clrMapOvr>
    <a:masterClrMapping/>
  </p:clrMapOvr>
  <p:transition spd="med">
    <p:sndAc>
      <p:stSnd>
        <p:snd r:embed="rId2" name="CAMERA.WAV"/>
      </p:stSnd>
    </p:sndAc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Presentation Agenda</a:t>
            </a: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Clr>
                <a:schemeClr val="bg2">
                  <a:alpha val="100000"/>
                </a:schemeClr>
              </a:buClr>
              <a:buFont typeface="Monotype Sorts"/>
              <a:buChar char="P"/>
            </a:pPr>
            <a:r>
              <a:rPr lang="en-GB" sz="3200" i="1">
                <a:solidFill>
                  <a:schemeClr val="tx2">
                    <a:alpha val="100000"/>
                  </a:schemeClr>
                </a:solidFill>
                <a:latin typeface="Courier New"/>
              </a:rPr>
              <a:t>The Company</a:t>
            </a:r>
          </a:p>
          <a:p>
            <a:pPr>
              <a:buClr>
                <a:schemeClr val="bg2">
                  <a:alpha val="100000"/>
                </a:schemeClr>
              </a:buClr>
              <a:buFont typeface="Monotype Sorts"/>
              <a:buChar char="P"/>
            </a:pPr>
            <a:r>
              <a:rPr lang="en-GB" sz="3200" i="1">
                <a:solidFill>
                  <a:schemeClr val="tx2">
                    <a:alpha val="100000"/>
                  </a:schemeClr>
                </a:solidFill>
                <a:latin typeface="Courier New"/>
              </a:rPr>
              <a:t>The People</a:t>
            </a:r>
          </a:p>
          <a:p>
            <a:pPr>
              <a:buClr>
                <a:schemeClr val="bg2">
                  <a:alpha val="100000"/>
                </a:schemeClr>
              </a:buClr>
              <a:buFont typeface="Monotype Sorts"/>
              <a:buChar char="P"/>
            </a:pPr>
            <a:r>
              <a:rPr lang="en-GB" sz="3200" i="1">
                <a:solidFill>
                  <a:schemeClr val="tx2">
                    <a:alpha val="100000"/>
                  </a:schemeClr>
                </a:solidFill>
                <a:latin typeface="Courier New"/>
              </a:rPr>
              <a:t>The Products</a:t>
            </a:r>
          </a:p>
          <a:p>
            <a:pPr>
              <a:buClr>
                <a:schemeClr val="bg2">
                  <a:alpha val="100000"/>
                </a:schemeClr>
              </a:buClr>
              <a:buFont typeface="Monotype Sorts"/>
              <a:buChar char="P"/>
            </a:pPr>
            <a:r>
              <a:rPr lang="en-GB" sz="3200" i="1">
                <a:solidFill>
                  <a:schemeClr val="tx2">
                    <a:alpha val="100000"/>
                  </a:schemeClr>
                </a:solidFill>
                <a:latin typeface="Courier New"/>
              </a:rPr>
              <a:t>Sales</a:t>
            </a:r>
            <a:endParaRPr lang="en-GB" sz="2400">
              <a:latin typeface="Courier New"/>
            </a:endParaRPr>
          </a:p>
        </p:txBody>
      </p:sp>
    </p:spTree>
  </p:cSld>
  <p:clrMapOvr>
    <a:masterClrMapping/>
  </p:clrMapOvr>
  <p:transition spd="med">
    <p:sndAc>
      <p:stSnd>
        <p:snd r:embed="rId3" name="CAMERA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Company</a:t>
            </a:r>
          </a:p>
        </p:txBody>
      </p:sp>
      <p:graphicFrame>
        <p:nvGraphicFramePr>
          <p:cNvPr id="6148" name="Object 4"/>
          <p:cNvGraphicFramePr>
            <a:graphicFrameLocks noChangeAspect="1"/>
          </p:cNvGraphicFramePr>
          <p:nvPr>
            <p:ph type="dgm" idx="1"/>
          </p:nvPr>
        </p:nvGraphicFramePr>
        <p:xfrm>
          <a:off x="1009650" y="2101850"/>
          <a:ext cx="7810500" cy="3617913"/>
        </p:xfrm>
        <a:graphic>
          <a:graphicData uri="http://schemas.openxmlformats.org/presentationml/2006/ole">
            <p:oleObj spid="_x0000_s6148" name="Organization Chart" r:id="rId4" imgW="7772400" imgH="3600360" progId="OrgPlusWOPX.4">
              <p:embed followColorScheme="full"/>
            </p:oleObj>
          </a:graphicData>
        </a:graphic>
      </p:graphicFrame>
    </p:spTree>
  </p:cSld>
  <p:clrMapOvr>
    <a:masterClrMapping/>
  </p:clrMapOvr>
  <p:transition spd="med">
    <p:sndAc>
      <p:stSnd>
        <p:snd r:embed="rId3" name="CAMERA.WAV"/>
      </p:stSnd>
    </p:sndAc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People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b="1">
                <a:solidFill>
                  <a:schemeClr val="tx2">
                    <a:alpha val="100000"/>
                  </a:schemeClr>
                </a:solidFill>
                <a:effectLst/>
                <a:latin typeface="Courier New"/>
              </a:rPr>
              <a:t>Sales Staff</a:t>
            </a:r>
          </a:p>
          <a:p>
            <a:r>
              <a:rPr lang="en-GB" b="1">
                <a:solidFill>
                  <a:schemeClr val="tx2">
                    <a:alpha val="100000"/>
                  </a:schemeClr>
                </a:solidFill>
                <a:effectLst/>
                <a:latin typeface="Courier New"/>
              </a:rPr>
              <a:t>Administration Staff</a:t>
            </a:r>
          </a:p>
          <a:p>
            <a:r>
              <a:rPr lang="en-GB" b="1">
                <a:solidFill>
                  <a:schemeClr val="tx2">
                    <a:alpha val="100000"/>
                  </a:schemeClr>
                </a:solidFill>
                <a:effectLst/>
                <a:latin typeface="Courier New"/>
              </a:rPr>
              <a:t>Training Staff</a:t>
            </a:r>
            <a:endParaRPr lang="en-GB">
              <a:latin typeface="Courier New"/>
              <a:hlinkClick r:id="" action="ppaction://noaction"/>
            </a:endParaRPr>
          </a:p>
          <a:p>
            <a:endParaRPr lang="en-GB"/>
          </a:p>
        </p:txBody>
      </p:sp>
    </p:spTree>
  </p:cSld>
  <p:clrMapOvr>
    <a:masterClrMapping/>
  </p:clrMapOvr>
  <p:transition spd="med">
    <p:sndAc>
      <p:stSnd>
        <p:snd r:embed="rId2" name="CAMERA.WAV"/>
      </p:stSnd>
    </p:sndAc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The Products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Open Learning Guides</a:t>
            </a:r>
          </a:p>
          <a:p>
            <a:r>
              <a:rPr lang="en-GB"/>
              <a:t>Trainers Packs</a:t>
            </a:r>
          </a:p>
          <a:p>
            <a:r>
              <a:rPr lang="en-GB"/>
              <a:t>Schools Editions</a:t>
            </a:r>
          </a:p>
          <a:p>
            <a:r>
              <a:rPr lang="en-GB"/>
              <a:t>ECDL (European Computer Driving Licence)</a:t>
            </a:r>
          </a:p>
          <a:p>
            <a:r>
              <a:rPr lang="en-GB"/>
              <a:t>Training Courses</a:t>
            </a:r>
          </a:p>
          <a:p>
            <a:r>
              <a:rPr lang="en-GB"/>
              <a:t>NVQs</a:t>
            </a:r>
          </a:p>
          <a:p>
            <a:endParaRPr lang="en-GB"/>
          </a:p>
        </p:txBody>
      </p:sp>
    </p:spTree>
  </p:cSld>
  <p:clrMapOvr>
    <a:masterClrMapping/>
  </p:clrMapOvr>
  <p:transition spd="med">
    <p:sndAc>
      <p:stSnd>
        <p:snd r:embed="rId2" name="CAMERA.WAV"/>
      </p:stSnd>
    </p:sndAc>
  </p:transition>
</p:sld>
</file>

<file path=ppt/theme/theme1.xml><?xml version="1.0" encoding="utf-8"?>
<a:theme xmlns:a="http://schemas.openxmlformats.org/drawingml/2006/main" name="Azure">
  <a:themeElements>
    <a:clrScheme name="Azure 1">
      <a:dk1>
        <a:srgbClr val="000000"/>
      </a:dk1>
      <a:lt1>
        <a:srgbClr val="FFFFFF"/>
      </a:lt1>
      <a:dk2>
        <a:srgbClr val="3333FF"/>
      </a:dk2>
      <a:lt2>
        <a:srgbClr val="00FFFF"/>
      </a:lt2>
      <a:accent1>
        <a:srgbClr val="00CCCC"/>
      </a:accent1>
      <a:accent2>
        <a:srgbClr val="6666FF"/>
      </a:accent2>
      <a:accent3>
        <a:srgbClr val="ADADFF"/>
      </a:accent3>
      <a:accent4>
        <a:srgbClr val="DADADA"/>
      </a:accent4>
      <a:accent5>
        <a:srgbClr val="AAE2E2"/>
      </a:accent5>
      <a:accent6>
        <a:srgbClr val="5C5CE7"/>
      </a:accent6>
      <a:hlink>
        <a:srgbClr val="CCCCFF"/>
      </a:hlink>
      <a:folHlink>
        <a:srgbClr val="CC99FF"/>
      </a:folHlink>
    </a:clrScheme>
    <a:fontScheme name="Azure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anchor="t" compatLnSpc="1"/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sz="24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Azure 1">
        <a:dk1>
          <a:srgbClr val="000000"/>
        </a:dk1>
        <a:lt1>
          <a:srgbClr val="FFFFFF"/>
        </a:lt1>
        <a:dk2>
          <a:srgbClr val="3333FF"/>
        </a:dk2>
        <a:lt2>
          <a:srgbClr val="00FFFF"/>
        </a:lt2>
        <a:accent1>
          <a:srgbClr val="00CCCC"/>
        </a:accent1>
        <a:accent2>
          <a:srgbClr val="6666FF"/>
        </a:accent2>
        <a:accent3>
          <a:srgbClr val="ADADFF"/>
        </a:accent3>
        <a:accent4>
          <a:srgbClr val="DADADA"/>
        </a:accent4>
        <a:accent5>
          <a:srgbClr val="AAE2E2"/>
        </a:accent5>
        <a:accent6>
          <a:srgbClr val="5C5CE7"/>
        </a:accent6>
        <a:hlink>
          <a:srgbClr val="CCCCFF"/>
        </a:hlink>
        <a:folHlink>
          <a:srgbClr val="CC99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Azure 2">
        <a:dk1>
          <a:srgbClr val="000000"/>
        </a:dk1>
        <a:lt1>
          <a:srgbClr val="CCECFF"/>
        </a:lt1>
        <a:dk2>
          <a:srgbClr val="330099"/>
        </a:dk2>
        <a:lt2>
          <a:srgbClr val="0099CC"/>
        </a:lt2>
        <a:accent1>
          <a:srgbClr val="009999"/>
        </a:accent1>
        <a:accent2>
          <a:srgbClr val="FF99CC"/>
        </a:accent2>
        <a:accent3>
          <a:srgbClr val="E2F4FF"/>
        </a:accent3>
        <a:accent4>
          <a:srgbClr val="000000"/>
        </a:accent4>
        <a:accent5>
          <a:srgbClr val="AACACA"/>
        </a:accent5>
        <a:accent6>
          <a:srgbClr val="E78AB9"/>
        </a:accent6>
        <a:hlink>
          <a:srgbClr val="6600CC"/>
        </a:hlink>
        <a:folHlink>
          <a:srgbClr val="336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Azure 3">
        <a:dk1>
          <a:srgbClr val="000000"/>
        </a:dk1>
        <a:lt1>
          <a:srgbClr val="FFFFFF"/>
        </a:lt1>
        <a:dk2>
          <a:srgbClr val="000000"/>
        </a:dk2>
        <a:lt2>
          <a:srgbClr val="CBCBCB"/>
        </a:lt2>
        <a:accent1>
          <a:srgbClr val="B2B2B2"/>
        </a:accent1>
        <a:accent2>
          <a:srgbClr val="DDDDDD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C8C8C8"/>
        </a:accent6>
        <a:hlink>
          <a:srgbClr val="5F5F5F"/>
        </a:hlink>
        <a:folHlink>
          <a:srgbClr val="96969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 2000\Templates\Presentation Designs\Azure.pot</Template>
  <TotalTime>342</TotalTime>
  <Words>44</Words>
  <Application>Microsoft PowerPoint</Application>
  <PresentationFormat>On-screen Show (4:3)</PresentationFormat>
  <Paragraphs>20</Paragraphs>
  <Slides>5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7" baseType="lpstr">
      <vt:lpstr>Azure</vt:lpstr>
      <vt:lpstr>Organization Chart</vt:lpstr>
      <vt:lpstr>IRAN ICDL</vt:lpstr>
      <vt:lpstr>Presentation Agenda</vt:lpstr>
      <vt:lpstr>The Company</vt:lpstr>
      <vt:lpstr>The People</vt:lpstr>
      <vt:lpstr>The Products</vt:lpstr>
    </vt:vector>
  </TitlesOfParts>
  <Company>CiA Training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CIA Training Ltd</dc:title>
  <dc:creator>Dana Lawson</dc:creator>
  <cp:lastModifiedBy>IRAN ICDL</cp:lastModifiedBy>
  <cp:revision>26</cp:revision>
  <dcterms:created xsi:type="dcterms:W3CDTF">2000-02-28T10:23:36Z</dcterms:created>
  <dcterms:modified xsi:type="dcterms:W3CDTF">2013-06-26T19:26:06Z</dcterms:modified>
</cp:coreProperties>
</file>