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>
              <a:alphaModFix/>
            </a:blip>
            <a:srcRect/>
            <a:tile tx="0" ty="0" sx="100000" sy="100000" flip="none" algn="tl"/>
          </a:blip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sz="2400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8196" name="Rectangle 4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>
              <a:alphaModFix/>
            </a:blip>
            <a:srcRect/>
            <a:tile tx="0" ty="0" sx="100000" sy="100000" flip="none" algn="tl"/>
          </a:blip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sz="2400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819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F0745A8-123D-48E8-A113-57044D8CD29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A22A8-CE36-454B-AEBC-9B99C57AB9F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5782C-A611-4D18-995E-343D2C8B457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EE0A8-1D41-480C-9451-29EBCA9DE2F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B59DF-FF8A-43F9-AAA0-B7A9CDCB58A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5592-21E8-4512-A970-6EE0D889851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25509-C8E7-493A-909B-23E35D1742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8620E-DC42-40C6-9AE4-9B5931A0424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BECD9-837E-41CB-BA99-6385465EAFD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53742-9C1B-4273-8662-FEB40887703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sz="2400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2"/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2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l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fld id="{F355F32F-3D95-4074-BC05-623378A5EE0B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2pPr>
      <a:lvl3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3pPr>
      <a:lvl4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4pPr>
      <a:lvl5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5pPr>
      <a:lvl6pPr marL="4572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6pPr>
      <a:lvl7pPr marL="9144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7pPr>
      <a:lvl8pPr marL="13716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8pPr>
      <a:lvl9pPr marL="18288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9pPr>
    </p:titleStyle>
    <p:bodyStyle>
      <a:lvl1pPr marL="342900" indent="-342900" algn="l" fontAlgn="base">
        <a:spcBef>
          <a:spcPct val="20000"/>
        </a:spcBef>
        <a:spcAft>
          <a:spcPct val="0"/>
        </a:spcAft>
        <a:buChar char="•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Extras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Sports and Social</a:t>
            </a:r>
          </a:p>
          <a:p>
            <a:r>
              <a:rPr lang="en-GB"/>
              <a:t>Charities</a:t>
            </a:r>
          </a:p>
          <a:p>
            <a:r>
              <a:rPr lang="en-GB"/>
              <a:t>Travel Club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Sports and Social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Free Membership</a:t>
            </a:r>
          </a:p>
          <a:p>
            <a:r>
              <a:rPr lang="en-GB"/>
              <a:t>Company Sponsored</a:t>
            </a:r>
          </a:p>
          <a:p>
            <a:r>
              <a:rPr lang="en-GB"/>
              <a:t>Teams in many Sports</a:t>
            </a:r>
          </a:p>
          <a:p>
            <a:r>
              <a:rPr lang="en-GB"/>
              <a:t>Elected Committee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Charities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Donation Schemes</a:t>
            </a:r>
          </a:p>
          <a:p>
            <a:r>
              <a:rPr lang="en-GB"/>
              <a:t>Sponsored Activities</a:t>
            </a:r>
          </a:p>
          <a:p>
            <a:r>
              <a:rPr lang="en-GB"/>
              <a:t>Volunteer Schemes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Travel Club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Group Travel</a:t>
            </a:r>
          </a:p>
          <a:p>
            <a:r>
              <a:rPr lang="en-GB"/>
              <a:t>Party Reductions</a:t>
            </a:r>
          </a:p>
          <a:p>
            <a:r>
              <a:rPr lang="en-GB"/>
              <a:t>Special Excursions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otebook">
  <a:themeElements>
    <a:clrScheme name="Notebook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Notebook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GB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GB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Notebook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 2000\Templates\Presentation Designs\Notebook.pot</Template>
  <TotalTime>4</TotalTime>
  <Words>35</Words>
  <Application>Microsoft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Notebook</vt:lpstr>
      <vt:lpstr>Extras</vt:lpstr>
      <vt:lpstr>Sports and Social</vt:lpstr>
      <vt:lpstr>Charities</vt:lpstr>
      <vt:lpstr>Travel Club</vt:lpstr>
    </vt:vector>
  </TitlesOfParts>
  <Company>CIA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Extras</dc:title>
  <dc:creator>Mickey Mouse</dc:creator>
  <cp:lastModifiedBy>IRAN ICDL</cp:lastModifiedBy>
  <cp:revision>1</cp:revision>
  <dcterms:created xsi:type="dcterms:W3CDTF">2002-10-31T16:14:36Z</dcterms:created>
  <dcterms:modified xsi:type="dcterms:W3CDTF">2013-06-26T19:30:53Z</dcterms:modified>
</cp:coreProperties>
</file>