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62" r:id="rId2"/>
    <p:sldId id="256" r:id="rId3"/>
    <p:sldId id="257" r:id="rId4"/>
    <p:sldId id="258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0C0C0"/>
    <a:srgbClr val="FFFF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1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0C7BA741-188D-4762-9397-FC83C0E9C718}" type="datetimeFigureOut">
              <a:rPr lang="en-US" smtClean="0"/>
              <a:pPr/>
              <a:t>2/11/2013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3FD37647-F32A-45DE-9BF3-6933BFEB5D22}" type="slidenum">
              <a:rPr lang="en-GB" smtClean="0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vert="horz" rtlCol="0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vert="horz"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 vert="horz"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 vert="horz"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vert="horz"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 vert="horz"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vert="horz"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 vert="horz"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 vert="horz"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 vert="horz"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vert="horz"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 vert="horz"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</p:sldLayoutIdLst>
  <p:txStyles>
    <p:titleStyle>
      <a:lvl1pPr algn="l" fontAlgn="base">
        <a:spcBef>
          <a:spcPct val="0"/>
        </a:spcBef>
        <a:spcAft>
          <a:spcPct val="0"/>
        </a:spcAft>
        <a:defRPr sz="4400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4400" i="1">
          <a:solidFill>
            <a:schemeClr val="tx2">
              <a:alpha val="100000"/>
            </a:schemeClr>
          </a:solidFill>
          <a:latin typeface="Times New Roman"/>
        </a:defRPr>
      </a:lvl2pPr>
      <a:lvl3pPr algn="l" fontAlgn="base">
        <a:spcBef>
          <a:spcPct val="0"/>
        </a:spcBef>
        <a:spcAft>
          <a:spcPct val="0"/>
        </a:spcAft>
        <a:defRPr sz="4400" i="1">
          <a:solidFill>
            <a:schemeClr val="tx2">
              <a:alpha val="100000"/>
            </a:schemeClr>
          </a:solidFill>
          <a:latin typeface="Times New Roman"/>
        </a:defRPr>
      </a:lvl3pPr>
      <a:lvl4pPr algn="l" fontAlgn="base">
        <a:spcBef>
          <a:spcPct val="0"/>
        </a:spcBef>
        <a:spcAft>
          <a:spcPct val="0"/>
        </a:spcAft>
        <a:defRPr sz="4400" i="1">
          <a:solidFill>
            <a:schemeClr val="tx2">
              <a:alpha val="100000"/>
            </a:schemeClr>
          </a:solidFill>
          <a:latin typeface="Times New Roman"/>
        </a:defRPr>
      </a:lvl4pPr>
      <a:lvl5pPr algn="l" fontAlgn="base">
        <a:spcBef>
          <a:spcPct val="0"/>
        </a:spcBef>
        <a:spcAft>
          <a:spcPct val="0"/>
        </a:spcAft>
        <a:defRPr sz="4400" i="1">
          <a:solidFill>
            <a:schemeClr val="tx2">
              <a:alpha val="100000"/>
            </a:schemeClr>
          </a:solidFill>
          <a:latin typeface="Times New Roman"/>
        </a:defRPr>
      </a:lvl5pPr>
      <a:lvl6pPr marL="457200" algn="l" fontAlgn="base">
        <a:spcBef>
          <a:spcPct val="0"/>
        </a:spcBef>
        <a:spcAft>
          <a:spcPct val="0"/>
        </a:spcAft>
        <a:defRPr sz="4400" i="1">
          <a:solidFill>
            <a:schemeClr val="tx2">
              <a:alpha val="100000"/>
            </a:schemeClr>
          </a:solidFill>
          <a:latin typeface="Times New Roman"/>
        </a:defRPr>
      </a:lvl6pPr>
      <a:lvl7pPr marL="914400" algn="l" fontAlgn="base">
        <a:spcBef>
          <a:spcPct val="0"/>
        </a:spcBef>
        <a:spcAft>
          <a:spcPct val="0"/>
        </a:spcAft>
        <a:defRPr sz="4400" i="1">
          <a:solidFill>
            <a:schemeClr val="tx2">
              <a:alpha val="100000"/>
            </a:schemeClr>
          </a:solidFill>
          <a:latin typeface="Times New Roman"/>
        </a:defRPr>
      </a:lvl7pPr>
      <a:lvl8pPr marL="1371600" algn="l" fontAlgn="base">
        <a:spcBef>
          <a:spcPct val="0"/>
        </a:spcBef>
        <a:spcAft>
          <a:spcPct val="0"/>
        </a:spcAft>
        <a:defRPr sz="4400" i="1">
          <a:solidFill>
            <a:schemeClr val="tx2">
              <a:alpha val="100000"/>
            </a:schemeClr>
          </a:solidFill>
          <a:latin typeface="Times New Roman"/>
        </a:defRPr>
      </a:lvl8pPr>
      <a:lvl9pPr marL="1828800" algn="l" fontAlgn="base">
        <a:spcBef>
          <a:spcPct val="0"/>
        </a:spcBef>
        <a:spcAft>
          <a:spcPct val="0"/>
        </a:spcAft>
        <a:defRPr sz="4400" i="1">
          <a:solidFill>
            <a:schemeClr val="tx2">
              <a:alpha val="100000"/>
            </a:schemeClr>
          </a:solidFill>
          <a:latin typeface="Times New Roman"/>
        </a:defRPr>
      </a:lvl9pPr>
    </p:titleStyle>
    <p:bodyStyle>
      <a:lvl1pPr marL="342900" indent="-342900" algn="l" fontAlgn="base">
        <a:spcBef>
          <a:spcPct val="20000"/>
        </a:spcBef>
        <a:spcAft>
          <a:spcPct val="0"/>
        </a:spcAft>
        <a:buClr>
          <a:schemeClr val="tx2">
            <a:alpha val="100000"/>
          </a:schemeClr>
        </a:buClr>
        <a:buSzPct val="95000"/>
        <a:buFont typeface="Wingdings"/>
        <a:buChar char="¬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800">
          <a:solidFill>
            <a:schemeClr val="tx1">
              <a:alpha val="100000"/>
            </a:schemeClr>
          </a:solidFill>
          <a:latin typeface="+mn-lt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alpha val="100000"/>
            </a:schemeClr>
          </a:solidFill>
          <a:latin typeface="+mn-lt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 sz="2000">
          <a:solidFill>
            <a:schemeClr val="tx1">
              <a:alpha val="100000"/>
            </a:schemeClr>
          </a:solidFill>
          <a:latin typeface="+mn-lt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</a:defRPr>
      </a:lvl5pPr>
      <a:lvl6pPr marL="25146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wm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w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wmf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WordArt 4"/>
          <p:cNvSpPr>
            <a:spLocks noChangeArrowheads="1" noChangeShapeType="1" noTextEdit="1"/>
          </p:cNvSpPr>
          <p:nvPr/>
        </p:nvSpPr>
        <p:spPr bwMode="auto">
          <a:xfrm>
            <a:off x="1752600" y="1485900"/>
            <a:ext cx="6858000" cy="14859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The Adventure</a:t>
            </a:r>
          </a:p>
          <a:p>
            <a:pPr algn="l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Holiday Company</a:t>
            </a:r>
          </a:p>
        </p:txBody>
      </p:sp>
      <p:pic>
        <p:nvPicPr>
          <p:cNvPr id="9224" name="Picture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90975" y="3865563"/>
            <a:ext cx="1876425" cy="1849437"/>
          </a:xfrm>
          <a:prstGeom prst="rect">
            <a:avLst/>
          </a:prstGeom>
          <a:noFill/>
          <a:ln w="57150" cap="flat" cmpd="thinThick" algn="ctr">
            <a:solidFill>
              <a:schemeClr val="hlink"/>
            </a:solidFill>
            <a:prstDash val="solid"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6" name="WordArt 18"/>
          <p:cNvSpPr>
            <a:spLocks noChangeArrowheads="1" noChangeShapeType="1" noTextEdit="1"/>
          </p:cNvSpPr>
          <p:nvPr/>
        </p:nvSpPr>
        <p:spPr bwMode="auto">
          <a:xfrm>
            <a:off x="1600200" y="533400"/>
            <a:ext cx="71628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Tired of the Traditional Beach Holiday?</a:t>
            </a:r>
          </a:p>
        </p:txBody>
      </p:sp>
      <p:sp>
        <p:nvSpPr>
          <p:cNvPr id="2067" name="Rectangle 19"/>
          <p:cNvSpPr>
            <a:spLocks noChangeArrowheads="1"/>
          </p:cNvSpPr>
          <p:nvPr/>
        </p:nvSpPr>
        <p:spPr bwMode="auto">
          <a:xfrm>
            <a:off x="1828800" y="2057400"/>
            <a:ext cx="6781800" cy="4495800"/>
          </a:xfrm>
          <a:prstGeom prst="rect">
            <a:avLst/>
          </a:prstGeom>
          <a:solidFill>
            <a:srgbClr val="C0C0C0"/>
          </a:solidFill>
          <a:ln w="57150" cap="flat" cmpd="thinThick" algn="ctr">
            <a:solidFill>
              <a:schemeClr val="hlink"/>
            </a:solidFill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none" lIns="91440" tIns="45720" rIns="91440" bIns="45720" anchor="t" compatLnSpc="1"/>
          <a:lstStyle/>
          <a:p>
            <a:endParaRPr lang="en-GB"/>
          </a:p>
        </p:txBody>
      </p:sp>
      <p:pic>
        <p:nvPicPr>
          <p:cNvPr id="2069" name="Picture 2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868" y="4286256"/>
            <a:ext cx="3200400" cy="1973262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</p:pic>
      <p:pic>
        <p:nvPicPr>
          <p:cNvPr id="2070" name="Picture 2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868" y="2143116"/>
            <a:ext cx="2943225" cy="1592263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WordArt 4"/>
          <p:cNvSpPr>
            <a:spLocks noChangeArrowheads="1" noChangeShapeType="1" noTextEdit="1"/>
          </p:cNvSpPr>
          <p:nvPr/>
        </p:nvSpPr>
        <p:spPr bwMode="auto">
          <a:xfrm>
            <a:off x="1676400" y="533400"/>
            <a:ext cx="66294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Why not....</a:t>
            </a:r>
          </a:p>
        </p:txBody>
      </p:sp>
      <p:sp>
        <p:nvSpPr>
          <p:cNvPr id="3078" name="WordArt 6"/>
          <p:cNvSpPr>
            <a:spLocks noChangeArrowheads="1" noChangeShapeType="1" noTextEdit="1"/>
          </p:cNvSpPr>
          <p:nvPr/>
        </p:nvSpPr>
        <p:spPr bwMode="auto">
          <a:xfrm>
            <a:off x="1752600" y="2209800"/>
            <a:ext cx="2209800" cy="3657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 dirty="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Scuba Dive</a:t>
            </a:r>
          </a:p>
          <a:p>
            <a:pPr algn="ctr"/>
            <a:r>
              <a:rPr lang="en-GB" sz="3600" kern="10" dirty="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on the Great </a:t>
            </a:r>
          </a:p>
          <a:p>
            <a:pPr algn="ctr"/>
            <a:r>
              <a:rPr lang="en-GB" sz="3600" kern="10" dirty="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Barrier Reef?</a:t>
            </a:r>
          </a:p>
        </p:txBody>
      </p:sp>
      <p:grpSp>
        <p:nvGrpSpPr>
          <p:cNvPr id="3081" name="Group 9"/>
          <p:cNvGrpSpPr>
            <a:grpSpLocks/>
          </p:cNvGrpSpPr>
          <p:nvPr/>
        </p:nvGrpSpPr>
        <p:grpSpPr bwMode="auto">
          <a:xfrm>
            <a:off x="4322763" y="2009775"/>
            <a:ext cx="4440237" cy="4467225"/>
            <a:chOff x="2592" y="1296"/>
            <a:chExt cx="2797" cy="2814"/>
          </a:xfrm>
        </p:grpSpPr>
        <p:pic>
          <p:nvPicPr>
            <p:cNvPr id="3077" name="Picture 5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592" y="1296"/>
              <a:ext cx="2797" cy="281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3079" name="Picture 7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984" y="3120"/>
              <a:ext cx="1008" cy="74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62400" y="2057400"/>
            <a:ext cx="4667250" cy="3962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34000" y="3962400"/>
            <a:ext cx="1397000" cy="852488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sp>
        <p:nvSpPr>
          <p:cNvPr id="4102" name="WordArt 6"/>
          <p:cNvSpPr>
            <a:spLocks noChangeArrowheads="1" noChangeShapeType="1" noTextEdit="1"/>
          </p:cNvSpPr>
          <p:nvPr/>
        </p:nvSpPr>
        <p:spPr bwMode="auto">
          <a:xfrm>
            <a:off x="1905000" y="533400"/>
            <a:ext cx="64008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Why not....</a:t>
            </a:r>
          </a:p>
        </p:txBody>
      </p:sp>
      <p:sp>
        <p:nvSpPr>
          <p:cNvPr id="4103" name="WordArt 7"/>
          <p:cNvSpPr>
            <a:spLocks noChangeArrowheads="1" noChangeShapeType="1" noTextEdit="1"/>
          </p:cNvSpPr>
          <p:nvPr/>
        </p:nvSpPr>
        <p:spPr bwMode="auto">
          <a:xfrm>
            <a:off x="1752600" y="2209800"/>
            <a:ext cx="1752600" cy="35814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Ski in</a:t>
            </a:r>
          </a:p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the Alps?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WordArt 4"/>
          <p:cNvSpPr>
            <a:spLocks noChangeArrowheads="1" noChangeShapeType="1" noTextEdit="1"/>
          </p:cNvSpPr>
          <p:nvPr/>
        </p:nvSpPr>
        <p:spPr bwMode="auto">
          <a:xfrm>
            <a:off x="1600200" y="533400"/>
            <a:ext cx="6705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Why not....</a:t>
            </a:r>
          </a:p>
        </p:txBody>
      </p:sp>
      <p:grpSp>
        <p:nvGrpSpPr>
          <p:cNvPr id="5127" name="Group 7"/>
          <p:cNvGrpSpPr>
            <a:grpSpLocks/>
          </p:cNvGrpSpPr>
          <p:nvPr/>
        </p:nvGrpSpPr>
        <p:grpSpPr bwMode="auto">
          <a:xfrm>
            <a:off x="3886200" y="2514600"/>
            <a:ext cx="4667250" cy="2943225"/>
            <a:chOff x="2448" y="1344"/>
            <a:chExt cx="2940" cy="1854"/>
          </a:xfrm>
        </p:grpSpPr>
        <p:pic>
          <p:nvPicPr>
            <p:cNvPr id="5123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448" y="1344"/>
              <a:ext cx="2940" cy="1854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5125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88" y="2688"/>
              <a:ext cx="480" cy="459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  <p:sp>
        <p:nvSpPr>
          <p:cNvPr id="5126" name="WordArt 6"/>
          <p:cNvSpPr>
            <a:spLocks noChangeArrowheads="1" noChangeShapeType="1" noTextEdit="1"/>
          </p:cNvSpPr>
          <p:nvPr/>
        </p:nvSpPr>
        <p:spPr bwMode="auto">
          <a:xfrm>
            <a:off x="1828800" y="2362200"/>
            <a:ext cx="1524000" cy="3124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Canoe</a:t>
            </a:r>
          </a:p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down the</a:t>
            </a:r>
          </a:p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Amazon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WordArt 2"/>
          <p:cNvSpPr>
            <a:spLocks noChangeArrowheads="1" noChangeShapeType="1" noTextEdit="1"/>
          </p:cNvSpPr>
          <p:nvPr/>
        </p:nvSpPr>
        <p:spPr bwMode="auto">
          <a:xfrm>
            <a:off x="1600200" y="533400"/>
            <a:ext cx="6705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Why not....</a:t>
            </a:r>
          </a:p>
        </p:txBody>
      </p:sp>
      <p:sp>
        <p:nvSpPr>
          <p:cNvPr id="7172" name="WordArt 4"/>
          <p:cNvSpPr>
            <a:spLocks noChangeArrowheads="1" noChangeShapeType="1" noTextEdit="1"/>
          </p:cNvSpPr>
          <p:nvPr/>
        </p:nvSpPr>
        <p:spPr bwMode="auto">
          <a:xfrm>
            <a:off x="2133600" y="2286000"/>
            <a:ext cx="2209800" cy="3657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Climb &amp;</a:t>
            </a:r>
          </a:p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Abseil</a:t>
            </a:r>
          </a:p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in the </a:t>
            </a:r>
          </a:p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Rockies</a:t>
            </a:r>
          </a:p>
        </p:txBody>
      </p:sp>
      <p:grpSp>
        <p:nvGrpSpPr>
          <p:cNvPr id="7174" name="Group 6"/>
          <p:cNvGrpSpPr>
            <a:grpSpLocks/>
          </p:cNvGrpSpPr>
          <p:nvPr/>
        </p:nvGrpSpPr>
        <p:grpSpPr bwMode="auto">
          <a:xfrm>
            <a:off x="5029200" y="2133600"/>
            <a:ext cx="3276600" cy="4081463"/>
            <a:chOff x="2809" y="1344"/>
            <a:chExt cx="2064" cy="2571"/>
          </a:xfrm>
        </p:grpSpPr>
        <p:pic>
          <p:nvPicPr>
            <p:cNvPr id="7171" name="Picture 3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2832" y="1344"/>
              <a:ext cx="2041" cy="257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7173" name="Picture 5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809" y="1776"/>
              <a:ext cx="551" cy="81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WordArt 2"/>
          <p:cNvSpPr>
            <a:spLocks noChangeArrowheads="1" noChangeShapeType="1" noTextEdit="1"/>
          </p:cNvSpPr>
          <p:nvPr/>
        </p:nvSpPr>
        <p:spPr bwMode="auto">
          <a:xfrm>
            <a:off x="1600200" y="533400"/>
            <a:ext cx="6705600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l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Why not....</a:t>
            </a:r>
          </a:p>
        </p:txBody>
      </p:sp>
      <p:sp>
        <p:nvSpPr>
          <p:cNvPr id="8195" name="WordArt 3"/>
          <p:cNvSpPr>
            <a:spLocks noChangeArrowheads="1" noChangeShapeType="1" noTextEdit="1"/>
          </p:cNvSpPr>
          <p:nvPr/>
        </p:nvSpPr>
        <p:spPr bwMode="auto">
          <a:xfrm>
            <a:off x="1676400" y="2133600"/>
            <a:ext cx="6705600" cy="4114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Contact </a:t>
            </a:r>
          </a:p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The Adventure</a:t>
            </a:r>
          </a:p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Holiday Company</a:t>
            </a:r>
          </a:p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on 020 385412 </a:t>
            </a:r>
          </a:p>
          <a:p>
            <a:pPr algn="ctr"/>
            <a:r>
              <a:rPr lang="en-GB" sz="3600" kern="10">
                <a:ln w="19050" cap="flat" cmpd="sng" algn="ctr">
                  <a:solidFill>
                    <a:schemeClr val="hlink"/>
                  </a:solidFill>
                  <a:prstDash val="solid"/>
                  <a:round/>
                  <a:headEnd type="none" w="med" len="med"/>
                  <a:tailEnd type="none" w="med" len="med"/>
                </a:ln>
                <a:gradFill rotWithShape="0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107763" dir="18900000" algn="ctr" rotWithShape="0">
                    <a:schemeClr val="hlink"/>
                  </a:outerShdw>
                </a:effectLst>
                <a:latin typeface="Impact"/>
              </a:rPr>
              <a:t>for a free brochure</a:t>
            </a:r>
          </a:p>
          <a:p>
            <a:pPr algn="ctr"/>
            <a:endParaRPr lang="en-GB" sz="3600" kern="10">
              <a:ln w="19050" cap="flat" cmpd="sng" algn="ctr">
                <a:solidFill>
                  <a:schemeClr val="hlink"/>
                </a:solidFill>
                <a:prstDash val="solid"/>
                <a:round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FFFF00"/>
                  </a:gs>
                  <a:gs pos="100000">
                    <a:srgbClr val="FF9933"/>
                  </a:gs>
                </a:gsLst>
                <a:path path="rect">
                  <a:fillToRect l="50000" t="50000" r="50000" b="50000"/>
                </a:path>
              </a:gradFill>
              <a:effectLst>
                <a:outerShdw dist="107763" dir="18900000" algn="ctr" rotWithShape="0">
                  <a:schemeClr val="hlink"/>
                </a:outerShdw>
              </a:effectLst>
              <a:latin typeface="Impact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unny Days">
  <a:themeElements>
    <a:clrScheme name="Sunny Days 1">
      <a:dk1>
        <a:srgbClr val="000000"/>
      </a:dk1>
      <a:lt1>
        <a:srgbClr val="FFCC66"/>
      </a:lt1>
      <a:dk2>
        <a:srgbClr val="996633"/>
      </a:dk2>
      <a:lt2>
        <a:srgbClr val="CC6600"/>
      </a:lt2>
      <a:accent1>
        <a:srgbClr val="FF9933"/>
      </a:accent1>
      <a:accent2>
        <a:srgbClr val="CCCCCC"/>
      </a:accent2>
      <a:accent3>
        <a:srgbClr val="FFE2B8"/>
      </a:accent3>
      <a:accent4>
        <a:srgbClr val="000000"/>
      </a:accent4>
      <a:accent5>
        <a:srgbClr val="FFCAAD"/>
      </a:accent5>
      <a:accent6>
        <a:srgbClr val="B9B9B9"/>
      </a:accent6>
      <a:hlink>
        <a:srgbClr val="CC9900"/>
      </a:hlink>
      <a:folHlink>
        <a:srgbClr val="993366"/>
      </a:folHlink>
    </a:clrScheme>
    <a:fontScheme name="Sunny Days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anchor="t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GB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anchor="t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GB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Sunny Days 1">
        <a:dk1>
          <a:srgbClr val="000000"/>
        </a:dk1>
        <a:lt1>
          <a:srgbClr val="FFCC66"/>
        </a:lt1>
        <a:dk2>
          <a:srgbClr val="996633"/>
        </a:dk2>
        <a:lt2>
          <a:srgbClr val="CC6600"/>
        </a:lt2>
        <a:accent1>
          <a:srgbClr val="FF9933"/>
        </a:accent1>
        <a:accent2>
          <a:srgbClr val="CCCCCC"/>
        </a:accent2>
        <a:accent3>
          <a:srgbClr val="FFE2B8"/>
        </a:accent3>
        <a:accent4>
          <a:srgbClr val="000000"/>
        </a:accent4>
        <a:accent5>
          <a:srgbClr val="FFCAAD"/>
        </a:accent5>
        <a:accent6>
          <a:srgbClr val="B9B9B9"/>
        </a:accent6>
        <a:hlink>
          <a:srgbClr val="CC9900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ny Days 2">
        <a:dk1>
          <a:srgbClr val="000000"/>
        </a:dk1>
        <a:lt1>
          <a:srgbClr val="FFFFCC"/>
        </a:lt1>
        <a:dk2>
          <a:srgbClr val="996633"/>
        </a:dk2>
        <a:lt2>
          <a:srgbClr val="CC9900"/>
        </a:lt2>
        <a:accent1>
          <a:srgbClr val="FF9933"/>
        </a:accent1>
        <a:accent2>
          <a:srgbClr val="FFFFFF"/>
        </a:accent2>
        <a:accent3>
          <a:srgbClr val="FFFFE2"/>
        </a:accent3>
        <a:accent4>
          <a:srgbClr val="000000"/>
        </a:accent4>
        <a:accent5>
          <a:srgbClr val="FFCAAD"/>
        </a:accent5>
        <a:accent6>
          <a:srgbClr val="E7E7E7"/>
        </a:accent6>
        <a:hlink>
          <a:srgbClr val="FFCC66"/>
        </a:hlink>
        <a:folHlink>
          <a:srgbClr val="99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ny Days 3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EAEAEA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F3F3F3"/>
        </a:accent5>
        <a:accent6>
          <a:srgbClr val="555555"/>
        </a:accent6>
        <a:hlink>
          <a:srgbClr val="CBCBCB"/>
        </a:hlink>
        <a:folHlink>
          <a:srgbClr val="FFFF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unny Days 4">
        <a:dk1>
          <a:srgbClr val="000000"/>
        </a:dk1>
        <a:lt1>
          <a:srgbClr val="F8F8F8"/>
        </a:lt1>
        <a:dk2>
          <a:srgbClr val="006600"/>
        </a:dk2>
        <a:lt2>
          <a:srgbClr val="FFCC00"/>
        </a:lt2>
        <a:accent1>
          <a:srgbClr val="9999FF"/>
        </a:accent1>
        <a:accent2>
          <a:srgbClr val="003300"/>
        </a:accent2>
        <a:accent3>
          <a:srgbClr val="AAB8AA"/>
        </a:accent3>
        <a:accent4>
          <a:srgbClr val="D4D4D4"/>
        </a:accent4>
        <a:accent5>
          <a:srgbClr val="CACAFF"/>
        </a:accent5>
        <a:accent6>
          <a:srgbClr val="002D00"/>
        </a:accent6>
        <a:hlink>
          <a:srgbClr val="009966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unny Days 5">
        <a:dk1>
          <a:srgbClr val="000000"/>
        </a:dk1>
        <a:lt1>
          <a:srgbClr val="F8F8F8"/>
        </a:lt1>
        <a:dk2>
          <a:srgbClr val="990099"/>
        </a:dk2>
        <a:lt2>
          <a:srgbClr val="FFCC00"/>
        </a:lt2>
        <a:accent1>
          <a:srgbClr val="9999FF"/>
        </a:accent1>
        <a:accent2>
          <a:srgbClr val="660066"/>
        </a:accent2>
        <a:accent3>
          <a:srgbClr val="CAAACA"/>
        </a:accent3>
        <a:accent4>
          <a:srgbClr val="D4D4D4"/>
        </a:accent4>
        <a:accent5>
          <a:srgbClr val="CACAFF"/>
        </a:accent5>
        <a:accent6>
          <a:srgbClr val="5C005C"/>
        </a:accent6>
        <a:hlink>
          <a:srgbClr val="CC00CC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C:\My Documents\PowerPoint Exercises\Sunny Days.pot</Template>
  <TotalTime>67</TotalTime>
  <Words>61</Words>
  <PresentationFormat>On-screen Show (4:3)</PresentationFormat>
  <Paragraphs>25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Sunny Days</vt:lpstr>
      <vt:lpstr>Slide 1</vt:lpstr>
      <vt:lpstr>Slide 2</vt:lpstr>
      <vt:lpstr>Slide 3</vt:lpstr>
      <vt:lpstr>Slide 4</vt:lpstr>
      <vt:lpstr>Slide 5</vt:lpstr>
      <vt:lpstr>Slide 6</vt:lpstr>
      <vt:lpstr>Slide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</dc:creator>
  <cp:lastModifiedBy>IRAN ICDL</cp:lastModifiedBy>
  <cp:revision>8</cp:revision>
  <dcterms:modified xsi:type="dcterms:W3CDTF">2013-02-11T18:26:06Z</dcterms:modified>
</cp:coreProperties>
</file>