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6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a-IR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axId val="157853952"/>
        <c:axId val="157869184"/>
      </c:barChart>
      <c:catAx>
        <c:axId val="157853952"/>
        <c:scaling>
          <c:orientation val="minMax"/>
        </c:scaling>
        <c:axPos val="b"/>
        <c:tickLblPos val="nextTo"/>
        <c:txPr>
          <a:bodyPr/>
          <a:lstStyle/>
          <a:p>
            <a:pPr>
              <a:defRPr lang="en-GB"/>
            </a:pPr>
            <a:endParaRPr lang="fa-IR"/>
          </a:p>
        </c:txPr>
        <c:crossAx val="157869184"/>
        <c:crosses val="autoZero"/>
        <c:auto val="1"/>
        <c:lblAlgn val="ctr"/>
        <c:lblOffset val="100"/>
      </c:catAx>
      <c:valAx>
        <c:axId val="157869184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lang="en-GB"/>
            </a:pPr>
            <a:endParaRPr lang="fa-IR"/>
          </a:p>
        </c:txPr>
        <c:crossAx val="157853952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lang="en-GB"/>
          </a:pPr>
          <a:endParaRPr lang="fa-IR"/>
        </a:p>
      </c:txPr>
    </c:legend>
    <c:plotVisOnly val="1"/>
  </c:chart>
  <c:txPr>
    <a:bodyPr/>
    <a:lstStyle/>
    <a:p>
      <a:pPr>
        <a:defRPr sz="1800"/>
      </a:pPr>
      <a:endParaRPr lang="fa-IR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8E57-28AD-47C4-9255-37CB290E0BFF}" type="datetimeFigureOut">
              <a:rPr lang="en-US" smtClean="0"/>
              <a:pPr/>
              <a:t>7/21/2013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6E40-B5B1-4EDD-BBE3-10AD63702F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8E57-28AD-47C4-9255-37CB290E0BFF}" type="datetimeFigureOut">
              <a:rPr lang="en-US" smtClean="0"/>
              <a:pPr/>
              <a:t>7/21/2013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6E40-B5B1-4EDD-BBE3-10AD63702F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8E57-28AD-47C4-9255-37CB290E0BFF}" type="datetimeFigureOut">
              <a:rPr lang="en-US" smtClean="0"/>
              <a:pPr/>
              <a:t>7/21/2013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6E40-B5B1-4EDD-BBE3-10AD63702F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8E57-28AD-47C4-9255-37CB290E0BFF}" type="datetimeFigureOut">
              <a:rPr lang="en-US" smtClean="0"/>
              <a:pPr/>
              <a:t>7/21/2013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6E40-B5B1-4EDD-BBE3-10AD63702F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8E57-28AD-47C4-9255-37CB290E0BFF}" type="datetimeFigureOut">
              <a:rPr lang="en-US" smtClean="0"/>
              <a:pPr/>
              <a:t>7/21/2013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6E40-B5B1-4EDD-BBE3-10AD63702F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8E57-28AD-47C4-9255-37CB290E0BFF}" type="datetimeFigureOut">
              <a:rPr lang="en-US" smtClean="0"/>
              <a:pPr/>
              <a:t>7/21/2013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6E40-B5B1-4EDD-BBE3-10AD63702F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8E57-28AD-47C4-9255-37CB290E0BFF}" type="datetimeFigureOut">
              <a:rPr lang="en-US" smtClean="0"/>
              <a:pPr/>
              <a:t>7/21/2013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6E40-B5B1-4EDD-BBE3-10AD63702F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8E57-28AD-47C4-9255-37CB290E0BFF}" type="datetimeFigureOut">
              <a:rPr lang="en-US" smtClean="0"/>
              <a:pPr/>
              <a:t>7/21/2013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6E40-B5B1-4EDD-BBE3-10AD63702F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8E57-28AD-47C4-9255-37CB290E0BFF}" type="datetimeFigureOut">
              <a:rPr lang="en-US" smtClean="0"/>
              <a:pPr/>
              <a:t>7/21/2013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6E40-B5B1-4EDD-BBE3-10AD63702F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8E57-28AD-47C4-9255-37CB290E0BFF}" type="datetimeFigureOut">
              <a:rPr lang="en-US" smtClean="0"/>
              <a:pPr/>
              <a:t>7/21/2013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6E40-B5B1-4EDD-BBE3-10AD63702F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F08E57-28AD-47C4-9255-37CB290E0BFF}" type="datetimeFigureOut">
              <a:rPr lang="en-US" smtClean="0"/>
              <a:pPr/>
              <a:t>7/21/2013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C86E40-B5B1-4EDD-BBE3-10AD63702F48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F08E57-28AD-47C4-9255-37CB290E0BFF}" type="datetimeFigureOut">
              <a:rPr lang="en-US" smtClean="0"/>
              <a:pPr/>
              <a:t>7/21/2013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C86E40-B5B1-4EDD-BBE3-10AD63702F48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Chart Test</a:t>
            </a:r>
            <a:endParaRPr lang="en-GB" dirty="0"/>
          </a:p>
        </p:txBody>
      </p:sp>
      <p:graphicFrame>
        <p:nvGraphicFramePr>
          <p:cNvPr id="5" name="Chart 4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Chart Test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Chart Test</dc:title>
  <dc:creator>Brian</dc:creator>
  <cp:lastModifiedBy>IRAN ICDL</cp:lastModifiedBy>
  <cp:revision>1</cp:revision>
  <dcterms:created xsi:type="dcterms:W3CDTF">2007-02-15T15:38:35Z</dcterms:created>
  <dcterms:modified xsi:type="dcterms:W3CDTF">2013-07-21T08:19:03Z</dcterms:modified>
</cp:coreProperties>
</file>